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7.jpg" ContentType="image/jpg"/>
  <Override PartName="/ppt/media/image28.jpg" ContentType="image/jpg"/>
  <Override PartName="/ppt/media/image29.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2.jpg" ContentType="image/jpg"/>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95"/>
  </p:notesMasterIdLst>
  <p:sldIdLst>
    <p:sldId id="256" r:id="rId2"/>
    <p:sldId id="458" r:id="rId3"/>
    <p:sldId id="460" r:id="rId4"/>
    <p:sldId id="461" r:id="rId5"/>
    <p:sldId id="459" r:id="rId6"/>
    <p:sldId id="296" r:id="rId7"/>
    <p:sldId id="453" r:id="rId8"/>
    <p:sldId id="302" r:id="rId9"/>
    <p:sldId id="472" r:id="rId10"/>
    <p:sldId id="455" r:id="rId11"/>
    <p:sldId id="456" r:id="rId12"/>
    <p:sldId id="257" r:id="rId13"/>
    <p:sldId id="310" r:id="rId14"/>
    <p:sldId id="469" r:id="rId15"/>
    <p:sldId id="470" r:id="rId16"/>
    <p:sldId id="364" r:id="rId17"/>
    <p:sldId id="298" r:id="rId18"/>
    <p:sldId id="473" r:id="rId19"/>
    <p:sldId id="474" r:id="rId20"/>
    <p:sldId id="307" r:id="rId21"/>
    <p:sldId id="258" r:id="rId22"/>
    <p:sldId id="288" r:id="rId23"/>
    <p:sldId id="306" r:id="rId24"/>
    <p:sldId id="304" r:id="rId25"/>
    <p:sldId id="462" r:id="rId26"/>
    <p:sldId id="463" r:id="rId27"/>
    <p:sldId id="265" r:id="rId28"/>
    <p:sldId id="464" r:id="rId29"/>
    <p:sldId id="465" r:id="rId30"/>
    <p:sldId id="466" r:id="rId31"/>
    <p:sldId id="261" r:id="rId32"/>
    <p:sldId id="467" r:id="rId33"/>
    <p:sldId id="468" r:id="rId34"/>
    <p:sldId id="308" r:id="rId35"/>
    <p:sldId id="311" r:id="rId36"/>
    <p:sldId id="363" r:id="rId37"/>
    <p:sldId id="362" r:id="rId38"/>
    <p:sldId id="305" r:id="rId39"/>
    <p:sldId id="259" r:id="rId40"/>
    <p:sldId id="260" r:id="rId41"/>
    <p:sldId id="356" r:id="rId42"/>
    <p:sldId id="353" r:id="rId43"/>
    <p:sldId id="354" r:id="rId44"/>
    <p:sldId id="262" r:id="rId45"/>
    <p:sldId id="299" r:id="rId46"/>
    <p:sldId id="301" r:id="rId47"/>
    <p:sldId id="263" r:id="rId48"/>
    <p:sldId id="481" r:id="rId49"/>
    <p:sldId id="264" r:id="rId50"/>
    <p:sldId id="300" r:id="rId51"/>
    <p:sldId id="352" r:id="rId52"/>
    <p:sldId id="475" r:id="rId53"/>
    <p:sldId id="480" r:id="rId54"/>
    <p:sldId id="274" r:id="rId55"/>
    <p:sldId id="386" r:id="rId56"/>
    <p:sldId id="476" r:id="rId57"/>
    <p:sldId id="477" r:id="rId58"/>
    <p:sldId id="478" r:id="rId59"/>
    <p:sldId id="387" r:id="rId60"/>
    <p:sldId id="417" r:id="rId61"/>
    <p:sldId id="419" r:id="rId62"/>
    <p:sldId id="389" r:id="rId63"/>
    <p:sldId id="390" r:id="rId64"/>
    <p:sldId id="391" r:id="rId65"/>
    <p:sldId id="392" r:id="rId66"/>
    <p:sldId id="341" r:id="rId67"/>
    <p:sldId id="279" r:id="rId68"/>
    <p:sldId id="342" r:id="rId69"/>
    <p:sldId id="343" r:id="rId70"/>
    <p:sldId id="344" r:id="rId71"/>
    <p:sldId id="345" r:id="rId72"/>
    <p:sldId id="346" r:id="rId73"/>
    <p:sldId id="393" r:id="rId74"/>
    <p:sldId id="312" r:id="rId75"/>
    <p:sldId id="479" r:id="rId76"/>
    <p:sldId id="420" r:id="rId77"/>
    <p:sldId id="421" r:id="rId78"/>
    <p:sldId id="422" r:id="rId79"/>
    <p:sldId id="451" r:id="rId80"/>
    <p:sldId id="394" r:id="rId81"/>
    <p:sldId id="395" r:id="rId82"/>
    <p:sldId id="396" r:id="rId83"/>
    <p:sldId id="397" r:id="rId84"/>
    <p:sldId id="401" r:id="rId85"/>
    <p:sldId id="294" r:id="rId86"/>
    <p:sldId id="482" r:id="rId87"/>
    <p:sldId id="361" r:id="rId88"/>
    <p:sldId id="282" r:id="rId89"/>
    <p:sldId id="377" r:id="rId90"/>
    <p:sldId id="273" r:id="rId91"/>
    <p:sldId id="471" r:id="rId92"/>
    <p:sldId id="281" r:id="rId93"/>
    <p:sldId id="423" r:id="rId94"/>
  </p:sldIdLst>
  <p:sldSz cx="12560300" cy="7480300"/>
  <p:notesSz cx="12560300" cy="748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89871" autoAdjust="0"/>
  </p:normalViewPr>
  <p:slideViewPr>
    <p:cSldViewPr>
      <p:cViewPr varScale="1">
        <p:scale>
          <a:sx n="60" d="100"/>
          <a:sy n="60" d="100"/>
        </p:scale>
        <p:origin x="94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3C36E-F60B-4D07-BBBD-CE45C9230C01}" type="doc">
      <dgm:prSet loTypeId="urn:microsoft.com/office/officeart/2005/8/layout/chevron1" loCatId="process" qsTypeId="urn:microsoft.com/office/officeart/2005/8/quickstyle/simple1" qsCatId="simple" csTypeId="urn:microsoft.com/office/officeart/2005/8/colors/colorful1" csCatId="colorful" phldr="1"/>
      <dgm:spPr/>
    </dgm:pt>
    <dgm:pt modelId="{01EEB738-71DA-4C01-9F4C-51BC497D7160}">
      <dgm:prSet phldrT="[Text]"/>
      <dgm:spPr/>
      <dgm:t>
        <a:bodyPr/>
        <a:lstStyle/>
        <a:p>
          <a:r>
            <a:rPr lang="en-US" dirty="0"/>
            <a:t>184 vaccines	</a:t>
          </a:r>
        </a:p>
      </dgm:t>
    </dgm:pt>
    <dgm:pt modelId="{DE2B910D-C559-43BE-9A2B-98C177263844}" type="parTrans" cxnId="{F5AB14A4-4441-4536-99B9-D55AFE4F3E51}">
      <dgm:prSet/>
      <dgm:spPr/>
      <dgm:t>
        <a:bodyPr/>
        <a:lstStyle/>
        <a:p>
          <a:endParaRPr lang="en-US"/>
        </a:p>
      </dgm:t>
    </dgm:pt>
    <dgm:pt modelId="{250E8F32-808B-4C05-B3AF-25C6D86AF5F6}" type="sibTrans" cxnId="{F5AB14A4-4441-4536-99B9-D55AFE4F3E51}">
      <dgm:prSet/>
      <dgm:spPr/>
      <dgm:t>
        <a:bodyPr/>
        <a:lstStyle/>
        <a:p>
          <a:endParaRPr lang="en-US"/>
        </a:p>
      </dgm:t>
    </dgm:pt>
    <dgm:pt modelId="{78F35E08-A401-4104-A17A-178415B3B9D4}">
      <dgm:prSet phldrT="[Text]"/>
      <dgm:spPr/>
      <dgm:t>
        <a:bodyPr/>
        <a:lstStyle/>
        <a:p>
          <a:r>
            <a:rPr lang="en-US" dirty="0"/>
            <a:t>32 vaccines</a:t>
          </a:r>
        </a:p>
      </dgm:t>
    </dgm:pt>
    <dgm:pt modelId="{4644F587-0175-4B76-9C91-6C9E1E6E5341}" type="parTrans" cxnId="{33026E35-34C4-485A-9266-1558C3DE447C}">
      <dgm:prSet/>
      <dgm:spPr/>
      <dgm:t>
        <a:bodyPr/>
        <a:lstStyle/>
        <a:p>
          <a:endParaRPr lang="en-US"/>
        </a:p>
      </dgm:t>
    </dgm:pt>
    <dgm:pt modelId="{67051D26-4FAB-4B50-A52F-087F8241D94A}" type="sibTrans" cxnId="{33026E35-34C4-485A-9266-1558C3DE447C}">
      <dgm:prSet/>
      <dgm:spPr/>
      <dgm:t>
        <a:bodyPr/>
        <a:lstStyle/>
        <a:p>
          <a:endParaRPr lang="en-US"/>
        </a:p>
      </dgm:t>
    </dgm:pt>
    <dgm:pt modelId="{51093233-5464-46F5-9569-3BA6218FA47F}">
      <dgm:prSet phldrT="[Text]"/>
      <dgm:spPr/>
      <dgm:t>
        <a:bodyPr/>
        <a:lstStyle/>
        <a:p>
          <a:r>
            <a:rPr lang="en-US" dirty="0"/>
            <a:t>35 vaccine</a:t>
          </a:r>
        </a:p>
      </dgm:t>
    </dgm:pt>
    <dgm:pt modelId="{E8E44DB2-C16E-41B9-BA27-382C58F1A77D}" type="parTrans" cxnId="{A4C13982-E94C-45CF-BAFF-EA5C1293334A}">
      <dgm:prSet/>
      <dgm:spPr/>
      <dgm:t>
        <a:bodyPr/>
        <a:lstStyle/>
        <a:p>
          <a:endParaRPr lang="en-US"/>
        </a:p>
      </dgm:t>
    </dgm:pt>
    <dgm:pt modelId="{03A3E466-DF90-4FA6-80C9-06642F5891B5}" type="sibTrans" cxnId="{A4C13982-E94C-45CF-BAFF-EA5C1293334A}">
      <dgm:prSet/>
      <dgm:spPr/>
      <dgm:t>
        <a:bodyPr/>
        <a:lstStyle/>
        <a:p>
          <a:endParaRPr lang="en-US"/>
        </a:p>
      </dgm:t>
    </dgm:pt>
    <dgm:pt modelId="{F6B06717-3E42-48F9-97AD-A6583E2C82D9}">
      <dgm:prSet phldrT="[Text]"/>
      <dgm:spPr/>
      <dgm:t>
        <a:bodyPr/>
        <a:lstStyle/>
        <a:p>
          <a:r>
            <a:rPr lang="en-US" dirty="0"/>
            <a:t>25 vaccines</a:t>
          </a:r>
        </a:p>
      </dgm:t>
    </dgm:pt>
    <dgm:pt modelId="{4AE8A800-DB59-41D0-AD7C-E2C485CC8B91}" type="parTrans" cxnId="{50687A84-15D2-44CD-B067-AA0A10D22209}">
      <dgm:prSet/>
      <dgm:spPr/>
      <dgm:t>
        <a:bodyPr/>
        <a:lstStyle/>
        <a:p>
          <a:endParaRPr lang="en-US"/>
        </a:p>
      </dgm:t>
    </dgm:pt>
    <dgm:pt modelId="{5EC0429B-4429-48B8-AC20-BEB49FE91F01}" type="sibTrans" cxnId="{50687A84-15D2-44CD-B067-AA0A10D22209}">
      <dgm:prSet/>
      <dgm:spPr/>
      <dgm:t>
        <a:bodyPr/>
        <a:lstStyle/>
        <a:p>
          <a:endParaRPr lang="en-US"/>
        </a:p>
      </dgm:t>
    </dgm:pt>
    <dgm:pt modelId="{11A855E7-F3B6-405E-9056-33329D205081}">
      <dgm:prSet phldrT="[Text]"/>
      <dgm:spPr/>
      <dgm:t>
        <a:bodyPr/>
        <a:lstStyle/>
        <a:p>
          <a:r>
            <a:rPr lang="en-US" dirty="0"/>
            <a:t>14 vaccines</a:t>
          </a:r>
        </a:p>
      </dgm:t>
    </dgm:pt>
    <dgm:pt modelId="{3BFD5D68-10A6-4620-9128-34BC6DBEB2F0}" type="parTrans" cxnId="{80A21264-DF25-4F3E-917A-A4380CEBEB0F}">
      <dgm:prSet/>
      <dgm:spPr/>
      <dgm:t>
        <a:bodyPr/>
        <a:lstStyle/>
        <a:p>
          <a:endParaRPr lang="en-US"/>
        </a:p>
      </dgm:t>
    </dgm:pt>
    <dgm:pt modelId="{3BDF8D64-F569-4124-8924-065D22E2D223}" type="sibTrans" cxnId="{80A21264-DF25-4F3E-917A-A4380CEBEB0F}">
      <dgm:prSet/>
      <dgm:spPr/>
      <dgm:t>
        <a:bodyPr/>
        <a:lstStyle/>
        <a:p>
          <a:endParaRPr lang="en-US"/>
        </a:p>
      </dgm:t>
    </dgm:pt>
    <dgm:pt modelId="{77D15037-DC39-4A52-84D4-7AB889F59EE6}">
      <dgm:prSet phldrT="[Text]"/>
      <dgm:spPr/>
      <dgm:t>
        <a:bodyPr/>
        <a:lstStyle/>
        <a:p>
          <a:r>
            <a:rPr lang="en-US" dirty="0"/>
            <a:t>4 vaccines</a:t>
          </a:r>
        </a:p>
      </dgm:t>
    </dgm:pt>
    <dgm:pt modelId="{6A913FC0-0D04-41CA-8CB0-377E0D5E60F1}" type="parTrans" cxnId="{B84EB10B-EDB0-4FA7-89C9-30A1AF9EF0E3}">
      <dgm:prSet/>
      <dgm:spPr/>
      <dgm:t>
        <a:bodyPr/>
        <a:lstStyle/>
        <a:p>
          <a:endParaRPr lang="en-US"/>
        </a:p>
      </dgm:t>
    </dgm:pt>
    <dgm:pt modelId="{DB412C5E-2470-411E-92F3-6216D2023891}" type="sibTrans" cxnId="{B84EB10B-EDB0-4FA7-89C9-30A1AF9EF0E3}">
      <dgm:prSet/>
      <dgm:spPr/>
      <dgm:t>
        <a:bodyPr/>
        <a:lstStyle/>
        <a:p>
          <a:endParaRPr lang="en-US"/>
        </a:p>
      </dgm:t>
    </dgm:pt>
    <dgm:pt modelId="{CA5043F7-76EE-4F57-864F-A516D94CA078}" type="pres">
      <dgm:prSet presAssocID="{FDD3C36E-F60B-4D07-BBBD-CE45C9230C01}" presName="Name0" presStyleCnt="0">
        <dgm:presLayoutVars>
          <dgm:dir/>
          <dgm:animLvl val="lvl"/>
          <dgm:resizeHandles val="exact"/>
        </dgm:presLayoutVars>
      </dgm:prSet>
      <dgm:spPr/>
    </dgm:pt>
    <dgm:pt modelId="{E2A38B4F-B3F5-4447-939D-09CF59DA4155}" type="pres">
      <dgm:prSet presAssocID="{01EEB738-71DA-4C01-9F4C-51BC497D7160}" presName="parTxOnly" presStyleLbl="node1" presStyleIdx="0" presStyleCnt="6">
        <dgm:presLayoutVars>
          <dgm:chMax val="0"/>
          <dgm:chPref val="0"/>
          <dgm:bulletEnabled val="1"/>
        </dgm:presLayoutVars>
      </dgm:prSet>
      <dgm:spPr/>
    </dgm:pt>
    <dgm:pt modelId="{B51E4D75-75C5-4C18-885D-F370885BA10E}" type="pres">
      <dgm:prSet presAssocID="{250E8F32-808B-4C05-B3AF-25C6D86AF5F6}" presName="parTxOnlySpace" presStyleCnt="0"/>
      <dgm:spPr/>
    </dgm:pt>
    <dgm:pt modelId="{709D6DCF-426F-4BEB-B478-A92C4B233571}" type="pres">
      <dgm:prSet presAssocID="{78F35E08-A401-4104-A17A-178415B3B9D4}" presName="parTxOnly" presStyleLbl="node1" presStyleIdx="1" presStyleCnt="6">
        <dgm:presLayoutVars>
          <dgm:chMax val="0"/>
          <dgm:chPref val="0"/>
          <dgm:bulletEnabled val="1"/>
        </dgm:presLayoutVars>
      </dgm:prSet>
      <dgm:spPr/>
    </dgm:pt>
    <dgm:pt modelId="{ECF0ADF6-3793-42DA-87ED-12616FE567F2}" type="pres">
      <dgm:prSet presAssocID="{67051D26-4FAB-4B50-A52F-087F8241D94A}" presName="parTxOnlySpace" presStyleCnt="0"/>
      <dgm:spPr/>
    </dgm:pt>
    <dgm:pt modelId="{922094D1-3914-4ECF-BAEC-37FA4BDFCC0F}" type="pres">
      <dgm:prSet presAssocID="{51093233-5464-46F5-9569-3BA6218FA47F}" presName="parTxOnly" presStyleLbl="node1" presStyleIdx="2" presStyleCnt="6">
        <dgm:presLayoutVars>
          <dgm:chMax val="0"/>
          <dgm:chPref val="0"/>
          <dgm:bulletEnabled val="1"/>
        </dgm:presLayoutVars>
      </dgm:prSet>
      <dgm:spPr/>
    </dgm:pt>
    <dgm:pt modelId="{E5524793-D8B8-4A5D-B0AA-C403B9223BAF}" type="pres">
      <dgm:prSet presAssocID="{03A3E466-DF90-4FA6-80C9-06642F5891B5}" presName="parTxOnlySpace" presStyleCnt="0"/>
      <dgm:spPr/>
    </dgm:pt>
    <dgm:pt modelId="{9FF265A1-04CC-4C82-B05D-2C715005B473}" type="pres">
      <dgm:prSet presAssocID="{F6B06717-3E42-48F9-97AD-A6583E2C82D9}" presName="parTxOnly" presStyleLbl="node1" presStyleIdx="3" presStyleCnt="6">
        <dgm:presLayoutVars>
          <dgm:chMax val="0"/>
          <dgm:chPref val="0"/>
          <dgm:bulletEnabled val="1"/>
        </dgm:presLayoutVars>
      </dgm:prSet>
      <dgm:spPr/>
    </dgm:pt>
    <dgm:pt modelId="{9CD6614F-5FB5-421C-97A3-9E7A1CB51A5B}" type="pres">
      <dgm:prSet presAssocID="{5EC0429B-4429-48B8-AC20-BEB49FE91F01}" presName="parTxOnlySpace" presStyleCnt="0"/>
      <dgm:spPr/>
    </dgm:pt>
    <dgm:pt modelId="{5BBD48CC-ACD2-4FD0-81B9-0BCC5E4F4B1B}" type="pres">
      <dgm:prSet presAssocID="{11A855E7-F3B6-405E-9056-33329D205081}" presName="parTxOnly" presStyleLbl="node1" presStyleIdx="4" presStyleCnt="6">
        <dgm:presLayoutVars>
          <dgm:chMax val="0"/>
          <dgm:chPref val="0"/>
          <dgm:bulletEnabled val="1"/>
        </dgm:presLayoutVars>
      </dgm:prSet>
      <dgm:spPr/>
    </dgm:pt>
    <dgm:pt modelId="{D0A56FBC-25A9-4F60-BF25-224235C21D6A}" type="pres">
      <dgm:prSet presAssocID="{3BDF8D64-F569-4124-8924-065D22E2D223}" presName="parTxOnlySpace" presStyleCnt="0"/>
      <dgm:spPr/>
    </dgm:pt>
    <dgm:pt modelId="{965B88C2-BADB-49A1-AC37-EF821A6842F6}" type="pres">
      <dgm:prSet presAssocID="{77D15037-DC39-4A52-84D4-7AB889F59EE6}" presName="parTxOnly" presStyleLbl="node1" presStyleIdx="5" presStyleCnt="6">
        <dgm:presLayoutVars>
          <dgm:chMax val="0"/>
          <dgm:chPref val="0"/>
          <dgm:bulletEnabled val="1"/>
        </dgm:presLayoutVars>
      </dgm:prSet>
      <dgm:spPr/>
    </dgm:pt>
  </dgm:ptLst>
  <dgm:cxnLst>
    <dgm:cxn modelId="{B84EB10B-EDB0-4FA7-89C9-30A1AF9EF0E3}" srcId="{FDD3C36E-F60B-4D07-BBBD-CE45C9230C01}" destId="{77D15037-DC39-4A52-84D4-7AB889F59EE6}" srcOrd="5" destOrd="0" parTransId="{6A913FC0-0D04-41CA-8CB0-377E0D5E60F1}" sibTransId="{DB412C5E-2470-411E-92F3-6216D2023891}"/>
    <dgm:cxn modelId="{A90F5C0E-F1B2-428F-9AB7-78BDD14948B9}" type="presOf" srcId="{78F35E08-A401-4104-A17A-178415B3B9D4}" destId="{709D6DCF-426F-4BEB-B478-A92C4B233571}" srcOrd="0" destOrd="0" presId="urn:microsoft.com/office/officeart/2005/8/layout/chevron1"/>
    <dgm:cxn modelId="{33026E35-34C4-485A-9266-1558C3DE447C}" srcId="{FDD3C36E-F60B-4D07-BBBD-CE45C9230C01}" destId="{78F35E08-A401-4104-A17A-178415B3B9D4}" srcOrd="1" destOrd="0" parTransId="{4644F587-0175-4B76-9C91-6C9E1E6E5341}" sibTransId="{67051D26-4FAB-4B50-A52F-087F8241D94A}"/>
    <dgm:cxn modelId="{E4ACB53B-1BD7-4271-9F56-D69A222F7ACC}" type="presOf" srcId="{FDD3C36E-F60B-4D07-BBBD-CE45C9230C01}" destId="{CA5043F7-76EE-4F57-864F-A516D94CA078}" srcOrd="0" destOrd="0" presId="urn:microsoft.com/office/officeart/2005/8/layout/chevron1"/>
    <dgm:cxn modelId="{9D5B193E-8E99-49B0-AC4C-4180DB822E44}" type="presOf" srcId="{01EEB738-71DA-4C01-9F4C-51BC497D7160}" destId="{E2A38B4F-B3F5-4447-939D-09CF59DA4155}" srcOrd="0" destOrd="0" presId="urn:microsoft.com/office/officeart/2005/8/layout/chevron1"/>
    <dgm:cxn modelId="{80A21264-DF25-4F3E-917A-A4380CEBEB0F}" srcId="{FDD3C36E-F60B-4D07-BBBD-CE45C9230C01}" destId="{11A855E7-F3B6-405E-9056-33329D205081}" srcOrd="4" destOrd="0" parTransId="{3BFD5D68-10A6-4620-9128-34BC6DBEB2F0}" sibTransId="{3BDF8D64-F569-4124-8924-065D22E2D223}"/>
    <dgm:cxn modelId="{998C8F6C-61D6-47E5-B39A-FFC7B936E2FD}" type="presOf" srcId="{F6B06717-3E42-48F9-97AD-A6583E2C82D9}" destId="{9FF265A1-04CC-4C82-B05D-2C715005B473}" srcOrd="0" destOrd="0" presId="urn:microsoft.com/office/officeart/2005/8/layout/chevron1"/>
    <dgm:cxn modelId="{16680151-A14E-4722-8CFD-A8FD53DE41E7}" type="presOf" srcId="{11A855E7-F3B6-405E-9056-33329D205081}" destId="{5BBD48CC-ACD2-4FD0-81B9-0BCC5E4F4B1B}" srcOrd="0" destOrd="0" presId="urn:microsoft.com/office/officeart/2005/8/layout/chevron1"/>
    <dgm:cxn modelId="{A4C13982-E94C-45CF-BAFF-EA5C1293334A}" srcId="{FDD3C36E-F60B-4D07-BBBD-CE45C9230C01}" destId="{51093233-5464-46F5-9569-3BA6218FA47F}" srcOrd="2" destOrd="0" parTransId="{E8E44DB2-C16E-41B9-BA27-382C58F1A77D}" sibTransId="{03A3E466-DF90-4FA6-80C9-06642F5891B5}"/>
    <dgm:cxn modelId="{50687A84-15D2-44CD-B067-AA0A10D22209}" srcId="{FDD3C36E-F60B-4D07-BBBD-CE45C9230C01}" destId="{F6B06717-3E42-48F9-97AD-A6583E2C82D9}" srcOrd="3" destOrd="0" parTransId="{4AE8A800-DB59-41D0-AD7C-E2C485CC8B91}" sibTransId="{5EC0429B-4429-48B8-AC20-BEB49FE91F01}"/>
    <dgm:cxn modelId="{0D78758F-F311-4879-BA15-2B17A3563167}" type="presOf" srcId="{51093233-5464-46F5-9569-3BA6218FA47F}" destId="{922094D1-3914-4ECF-BAEC-37FA4BDFCC0F}" srcOrd="0" destOrd="0" presId="urn:microsoft.com/office/officeart/2005/8/layout/chevron1"/>
    <dgm:cxn modelId="{F5AB14A4-4441-4536-99B9-D55AFE4F3E51}" srcId="{FDD3C36E-F60B-4D07-BBBD-CE45C9230C01}" destId="{01EEB738-71DA-4C01-9F4C-51BC497D7160}" srcOrd="0" destOrd="0" parTransId="{DE2B910D-C559-43BE-9A2B-98C177263844}" sibTransId="{250E8F32-808B-4C05-B3AF-25C6D86AF5F6}"/>
    <dgm:cxn modelId="{4AD524F4-CD23-4AB7-9579-EBF436159C77}" type="presOf" srcId="{77D15037-DC39-4A52-84D4-7AB889F59EE6}" destId="{965B88C2-BADB-49A1-AC37-EF821A6842F6}" srcOrd="0" destOrd="0" presId="urn:microsoft.com/office/officeart/2005/8/layout/chevron1"/>
    <dgm:cxn modelId="{12EB3BF7-963D-40C7-AE53-DE0F84BDD1C4}" type="presParOf" srcId="{CA5043F7-76EE-4F57-864F-A516D94CA078}" destId="{E2A38B4F-B3F5-4447-939D-09CF59DA4155}" srcOrd="0" destOrd="0" presId="urn:microsoft.com/office/officeart/2005/8/layout/chevron1"/>
    <dgm:cxn modelId="{22BEF02D-8B4E-4151-809C-F744CF1D48B7}" type="presParOf" srcId="{CA5043F7-76EE-4F57-864F-A516D94CA078}" destId="{B51E4D75-75C5-4C18-885D-F370885BA10E}" srcOrd="1" destOrd="0" presId="urn:microsoft.com/office/officeart/2005/8/layout/chevron1"/>
    <dgm:cxn modelId="{0227D654-A717-44E8-B803-ED135A18766C}" type="presParOf" srcId="{CA5043F7-76EE-4F57-864F-A516D94CA078}" destId="{709D6DCF-426F-4BEB-B478-A92C4B233571}" srcOrd="2" destOrd="0" presId="urn:microsoft.com/office/officeart/2005/8/layout/chevron1"/>
    <dgm:cxn modelId="{27A20A6B-EA1F-4B7F-8361-0E43E1C4C693}" type="presParOf" srcId="{CA5043F7-76EE-4F57-864F-A516D94CA078}" destId="{ECF0ADF6-3793-42DA-87ED-12616FE567F2}" srcOrd="3" destOrd="0" presId="urn:microsoft.com/office/officeart/2005/8/layout/chevron1"/>
    <dgm:cxn modelId="{C0F29972-868A-42B3-A4C4-9BFD1ADBA2AF}" type="presParOf" srcId="{CA5043F7-76EE-4F57-864F-A516D94CA078}" destId="{922094D1-3914-4ECF-BAEC-37FA4BDFCC0F}" srcOrd="4" destOrd="0" presId="urn:microsoft.com/office/officeart/2005/8/layout/chevron1"/>
    <dgm:cxn modelId="{950D825A-7D7B-48FE-BCF9-72A124498B9A}" type="presParOf" srcId="{CA5043F7-76EE-4F57-864F-A516D94CA078}" destId="{E5524793-D8B8-4A5D-B0AA-C403B9223BAF}" srcOrd="5" destOrd="0" presId="urn:microsoft.com/office/officeart/2005/8/layout/chevron1"/>
    <dgm:cxn modelId="{F4550264-6D44-4464-86E2-450504121DBB}" type="presParOf" srcId="{CA5043F7-76EE-4F57-864F-A516D94CA078}" destId="{9FF265A1-04CC-4C82-B05D-2C715005B473}" srcOrd="6" destOrd="0" presId="urn:microsoft.com/office/officeart/2005/8/layout/chevron1"/>
    <dgm:cxn modelId="{F31D4D47-0DC0-4F82-99A8-82103EFE0538}" type="presParOf" srcId="{CA5043F7-76EE-4F57-864F-A516D94CA078}" destId="{9CD6614F-5FB5-421C-97A3-9E7A1CB51A5B}" srcOrd="7" destOrd="0" presId="urn:microsoft.com/office/officeart/2005/8/layout/chevron1"/>
    <dgm:cxn modelId="{0E7A352D-185A-410D-A9DC-71D443B7FAAC}" type="presParOf" srcId="{CA5043F7-76EE-4F57-864F-A516D94CA078}" destId="{5BBD48CC-ACD2-4FD0-81B9-0BCC5E4F4B1B}" srcOrd="8" destOrd="0" presId="urn:microsoft.com/office/officeart/2005/8/layout/chevron1"/>
    <dgm:cxn modelId="{CCC3F9DB-E5FB-41F2-907F-B4F3927D3BBD}" type="presParOf" srcId="{CA5043F7-76EE-4F57-864F-A516D94CA078}" destId="{D0A56FBC-25A9-4F60-BF25-224235C21D6A}" srcOrd="9" destOrd="0" presId="urn:microsoft.com/office/officeart/2005/8/layout/chevron1"/>
    <dgm:cxn modelId="{DC5019C3-AE60-43AC-B800-313604F48429}" type="presParOf" srcId="{CA5043F7-76EE-4F57-864F-A516D94CA078}" destId="{965B88C2-BADB-49A1-AC37-EF821A6842F6}"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8B4F-B3F5-4447-939D-09CF59DA4155}">
      <dsp:nvSpPr>
        <dsp:cNvPr id="0" name=""/>
        <dsp:cNvSpPr/>
      </dsp:nvSpPr>
      <dsp:spPr>
        <a:xfrm>
          <a:off x="4088" y="2486983"/>
          <a:ext cx="1520973" cy="60838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184 vaccines	</a:t>
          </a:r>
        </a:p>
      </dsp:txBody>
      <dsp:txXfrm>
        <a:off x="308283" y="2486983"/>
        <a:ext cx="912584" cy="608389"/>
      </dsp:txXfrm>
    </dsp:sp>
    <dsp:sp modelId="{709D6DCF-426F-4BEB-B478-A92C4B233571}">
      <dsp:nvSpPr>
        <dsp:cNvPr id="0" name=""/>
        <dsp:cNvSpPr/>
      </dsp:nvSpPr>
      <dsp:spPr>
        <a:xfrm>
          <a:off x="1372965" y="2486983"/>
          <a:ext cx="1520973" cy="60838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32 vaccines</a:t>
          </a:r>
        </a:p>
      </dsp:txBody>
      <dsp:txXfrm>
        <a:off x="1677160" y="2486983"/>
        <a:ext cx="912584" cy="608389"/>
      </dsp:txXfrm>
    </dsp:sp>
    <dsp:sp modelId="{922094D1-3914-4ECF-BAEC-37FA4BDFCC0F}">
      <dsp:nvSpPr>
        <dsp:cNvPr id="0" name=""/>
        <dsp:cNvSpPr/>
      </dsp:nvSpPr>
      <dsp:spPr>
        <a:xfrm>
          <a:off x="2741841" y="2486983"/>
          <a:ext cx="1520973" cy="60838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35 vaccine</a:t>
          </a:r>
        </a:p>
      </dsp:txBody>
      <dsp:txXfrm>
        <a:off x="3046036" y="2486983"/>
        <a:ext cx="912584" cy="608389"/>
      </dsp:txXfrm>
    </dsp:sp>
    <dsp:sp modelId="{9FF265A1-04CC-4C82-B05D-2C715005B473}">
      <dsp:nvSpPr>
        <dsp:cNvPr id="0" name=""/>
        <dsp:cNvSpPr/>
      </dsp:nvSpPr>
      <dsp:spPr>
        <a:xfrm>
          <a:off x="4110717" y="2486983"/>
          <a:ext cx="1520973" cy="60838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25 vaccines</a:t>
          </a:r>
        </a:p>
      </dsp:txBody>
      <dsp:txXfrm>
        <a:off x="4414912" y="2486983"/>
        <a:ext cx="912584" cy="608389"/>
      </dsp:txXfrm>
    </dsp:sp>
    <dsp:sp modelId="{5BBD48CC-ACD2-4FD0-81B9-0BCC5E4F4B1B}">
      <dsp:nvSpPr>
        <dsp:cNvPr id="0" name=""/>
        <dsp:cNvSpPr/>
      </dsp:nvSpPr>
      <dsp:spPr>
        <a:xfrm>
          <a:off x="5479594" y="2486983"/>
          <a:ext cx="1520973" cy="60838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14 vaccines</a:t>
          </a:r>
        </a:p>
      </dsp:txBody>
      <dsp:txXfrm>
        <a:off x="5783789" y="2486983"/>
        <a:ext cx="912584" cy="608389"/>
      </dsp:txXfrm>
    </dsp:sp>
    <dsp:sp modelId="{965B88C2-BADB-49A1-AC37-EF821A6842F6}">
      <dsp:nvSpPr>
        <dsp:cNvPr id="0" name=""/>
        <dsp:cNvSpPr/>
      </dsp:nvSpPr>
      <dsp:spPr>
        <a:xfrm>
          <a:off x="6848470" y="2486983"/>
          <a:ext cx="1520973" cy="60838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4 vaccines</a:t>
          </a:r>
        </a:p>
      </dsp:txBody>
      <dsp:txXfrm>
        <a:off x="7152665" y="2486983"/>
        <a:ext cx="912584" cy="6083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43538" cy="374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115175" y="0"/>
            <a:ext cx="5441950" cy="374650"/>
          </a:xfrm>
          <a:prstGeom prst="rect">
            <a:avLst/>
          </a:prstGeom>
        </p:spPr>
        <p:txBody>
          <a:bodyPr vert="horz" lIns="91440" tIns="45720" rIns="91440" bIns="45720" rtlCol="0"/>
          <a:lstStyle>
            <a:lvl1pPr algn="r">
              <a:defRPr sz="1200"/>
            </a:lvl1pPr>
          </a:lstStyle>
          <a:p>
            <a:fld id="{7EC4D880-9EEB-4835-AE67-DDB49F56D1F9}" type="datetimeFigureOut">
              <a:rPr lang="en-US" smtClean="0"/>
              <a:t>1/14/2022</a:t>
            </a:fld>
            <a:endParaRPr lang="en-US"/>
          </a:p>
        </p:txBody>
      </p:sp>
      <p:sp>
        <p:nvSpPr>
          <p:cNvPr id="4" name="Slide Image Placeholder 3"/>
          <p:cNvSpPr>
            <a:spLocks noGrp="1" noRot="1" noChangeAspect="1"/>
          </p:cNvSpPr>
          <p:nvPr>
            <p:ph type="sldImg" idx="2"/>
          </p:nvPr>
        </p:nvSpPr>
        <p:spPr>
          <a:xfrm>
            <a:off x="4160838" y="935038"/>
            <a:ext cx="4238625" cy="2524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55713" y="3600450"/>
            <a:ext cx="10048875" cy="2944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05650"/>
            <a:ext cx="5443538" cy="374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115175" y="7105650"/>
            <a:ext cx="5441950" cy="374650"/>
          </a:xfrm>
          <a:prstGeom prst="rect">
            <a:avLst/>
          </a:prstGeom>
        </p:spPr>
        <p:txBody>
          <a:bodyPr vert="horz" lIns="91440" tIns="45720" rIns="91440" bIns="45720" rtlCol="0" anchor="b"/>
          <a:lstStyle>
            <a:lvl1pPr algn="r">
              <a:defRPr sz="1200"/>
            </a:lvl1pPr>
          </a:lstStyle>
          <a:p>
            <a:fld id="{4470BFB7-A32E-429A-829A-45FC46AF83B8}" type="slidenum">
              <a:rPr lang="en-US" smtClean="0"/>
              <a:t>‹#›</a:t>
            </a:fld>
            <a:endParaRPr lang="en-US"/>
          </a:p>
        </p:txBody>
      </p:sp>
    </p:spTree>
    <p:extLst>
      <p:ext uri="{BB962C8B-B14F-4D97-AF65-F5344CB8AC3E}">
        <p14:creationId xmlns:p14="http://schemas.microsoft.com/office/powerpoint/2010/main" val="35404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Peaks of cases occurred at same time all over world. </a:t>
            </a:r>
          </a:p>
          <a:p>
            <a:pPr marL="285750" indent="-285750">
              <a:buFont typeface="Arial" panose="020B0604020202020204" pitchFamily="34" charset="0"/>
              <a:buChar char="•"/>
            </a:pPr>
            <a:r>
              <a:rPr lang="en-US" dirty="0"/>
              <a:t>Deaths are in proportion to the no. of cases</a:t>
            </a:r>
          </a:p>
          <a:p>
            <a:pPr marL="285750" indent="-285750">
              <a:buFont typeface="Arial" panose="020B0604020202020204" pitchFamily="34" charset="0"/>
              <a:buChar char="•"/>
            </a:pPr>
            <a:r>
              <a:rPr lang="en-US" dirty="0"/>
              <a:t>Deaths were more in proportion at the beginning of the pandemic </a:t>
            </a:r>
          </a:p>
          <a:p>
            <a:pPr marL="285750" indent="-285750">
              <a:buFont typeface="Arial" panose="020B0604020202020204" pitchFamily="34" charset="0"/>
              <a:buChar char="•"/>
            </a:pPr>
            <a:r>
              <a:rPr lang="en-US" dirty="0"/>
              <a:t>Deaths are low now, at time of Omicron (Omicron being Less pathogenic and more rapidly spreading strain?)</a:t>
            </a:r>
          </a:p>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5</a:t>
            </a:fld>
            <a:endParaRPr lang="en-US"/>
          </a:p>
        </p:txBody>
      </p:sp>
    </p:spTree>
    <p:extLst>
      <p:ext uri="{BB962C8B-B14F-4D97-AF65-F5344CB8AC3E}">
        <p14:creationId xmlns:p14="http://schemas.microsoft.com/office/powerpoint/2010/main" val="278235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Reinfections with Omicron Ie, people who have previously had COVID-19</a:t>
            </a:r>
          </a:p>
        </p:txBody>
      </p:sp>
      <p:sp>
        <p:nvSpPr>
          <p:cNvPr id="4" name="Slide Number Placeholder 3"/>
          <p:cNvSpPr>
            <a:spLocks noGrp="1"/>
          </p:cNvSpPr>
          <p:nvPr>
            <p:ph type="sldNum" sz="quarter" idx="5"/>
          </p:nvPr>
        </p:nvSpPr>
        <p:spPr/>
        <p:txBody>
          <a:bodyPr/>
          <a:lstStyle/>
          <a:p>
            <a:fld id="{37EEC8FE-955D-0D4D-BE8D-8FAB4187F711}" type="slidenum">
              <a:rPr lang="en-US" smtClean="0"/>
              <a:t>31</a:t>
            </a:fld>
            <a:endParaRPr lang="en-US"/>
          </a:p>
        </p:txBody>
      </p:sp>
    </p:spTree>
    <p:extLst>
      <p:ext uri="{BB962C8B-B14F-4D97-AF65-F5344CB8AC3E}">
        <p14:creationId xmlns:p14="http://schemas.microsoft.com/office/powerpoint/2010/main" val="43669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a:t>
            </a:r>
            <a:r>
              <a:rPr lang="en-US" dirty="0" err="1"/>
              <a:t>abbott</a:t>
            </a:r>
            <a:r>
              <a:rPr lang="en-US" dirty="0"/>
              <a:t>) portable reliable and rapid molecular test gives result in 13 min. portable machine</a:t>
            </a:r>
          </a:p>
        </p:txBody>
      </p:sp>
      <p:sp>
        <p:nvSpPr>
          <p:cNvPr id="4" name="Slide Number Placeholder 3"/>
          <p:cNvSpPr>
            <a:spLocks noGrp="1"/>
          </p:cNvSpPr>
          <p:nvPr>
            <p:ph type="sldNum" sz="quarter" idx="5"/>
          </p:nvPr>
        </p:nvSpPr>
        <p:spPr/>
        <p:txBody>
          <a:bodyPr/>
          <a:lstStyle/>
          <a:p>
            <a:fld id="{4470BFB7-A32E-429A-829A-45FC46AF83B8}" type="slidenum">
              <a:rPr lang="en-US" smtClean="0"/>
              <a:t>40</a:t>
            </a:fld>
            <a:endParaRPr lang="en-US"/>
          </a:p>
        </p:txBody>
      </p:sp>
    </p:spTree>
    <p:extLst>
      <p:ext uri="{BB962C8B-B14F-4D97-AF65-F5344CB8AC3E}">
        <p14:creationId xmlns:p14="http://schemas.microsoft.com/office/powerpoint/2010/main" val="379116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a:t>
            </a:r>
            <a:r>
              <a:rPr lang="en-US" dirty="0" err="1"/>
              <a:t>abbott</a:t>
            </a:r>
            <a:r>
              <a:rPr lang="en-US" dirty="0"/>
              <a:t>) portable reliable and rapid molecular test gives result in 13 min. portable machine</a:t>
            </a:r>
          </a:p>
        </p:txBody>
      </p:sp>
      <p:sp>
        <p:nvSpPr>
          <p:cNvPr id="4" name="Slide Number Placeholder 3"/>
          <p:cNvSpPr>
            <a:spLocks noGrp="1"/>
          </p:cNvSpPr>
          <p:nvPr>
            <p:ph type="sldNum" sz="quarter" idx="5"/>
          </p:nvPr>
        </p:nvSpPr>
        <p:spPr/>
        <p:txBody>
          <a:bodyPr/>
          <a:lstStyle/>
          <a:p>
            <a:fld id="{4470BFB7-A32E-429A-829A-45FC46AF83B8}" type="slidenum">
              <a:rPr lang="en-US" smtClean="0"/>
              <a:t>42</a:t>
            </a:fld>
            <a:endParaRPr lang="en-US"/>
          </a:p>
        </p:txBody>
      </p:sp>
    </p:spTree>
    <p:extLst>
      <p:ext uri="{BB962C8B-B14F-4D97-AF65-F5344CB8AC3E}">
        <p14:creationId xmlns:p14="http://schemas.microsoft.com/office/powerpoint/2010/main" val="13609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a:t>
            </a:r>
            <a:r>
              <a:rPr lang="en-US" dirty="0" err="1"/>
              <a:t>ProBNP</a:t>
            </a:r>
            <a:r>
              <a:rPr lang="en-US" dirty="0"/>
              <a:t>: N terminal Pro BNP</a:t>
            </a:r>
          </a:p>
        </p:txBody>
      </p:sp>
      <p:sp>
        <p:nvSpPr>
          <p:cNvPr id="4" name="Slide Number Placeholder 3"/>
          <p:cNvSpPr>
            <a:spLocks noGrp="1"/>
          </p:cNvSpPr>
          <p:nvPr>
            <p:ph type="sldNum" sz="quarter" idx="5"/>
          </p:nvPr>
        </p:nvSpPr>
        <p:spPr/>
        <p:txBody>
          <a:bodyPr/>
          <a:lstStyle/>
          <a:p>
            <a:fld id="{4470BFB7-A32E-429A-829A-45FC46AF83B8}" type="slidenum">
              <a:rPr lang="en-US" smtClean="0"/>
              <a:t>50</a:t>
            </a:fld>
            <a:endParaRPr lang="en-US"/>
          </a:p>
        </p:txBody>
      </p:sp>
    </p:spTree>
    <p:extLst>
      <p:ext uri="{BB962C8B-B14F-4D97-AF65-F5344CB8AC3E}">
        <p14:creationId xmlns:p14="http://schemas.microsoft.com/office/powerpoint/2010/main" val="407694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Multisystem inflammatory Syndrome in Children MIS-C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 new syndrome in children characterized by unremitting fever &gt;38◦C and epidemiological linkage with SARS-CoV-2 </a:t>
            </a:r>
          </a:p>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53</a:t>
            </a:fld>
            <a:endParaRPr lang="en-US"/>
          </a:p>
        </p:txBody>
      </p:sp>
    </p:spTree>
    <p:extLst>
      <p:ext uri="{BB962C8B-B14F-4D97-AF65-F5344CB8AC3E}">
        <p14:creationId xmlns:p14="http://schemas.microsoft.com/office/powerpoint/2010/main" val="196593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4 criteria should be matched in a child age 0-18 yrs. and with &gt;3 days history of fever</a:t>
            </a:r>
          </a:p>
        </p:txBody>
      </p:sp>
      <p:sp>
        <p:nvSpPr>
          <p:cNvPr id="4" name="Slide Number Placeholder 3"/>
          <p:cNvSpPr>
            <a:spLocks noGrp="1"/>
          </p:cNvSpPr>
          <p:nvPr>
            <p:ph type="sldNum" sz="quarter" idx="5"/>
          </p:nvPr>
        </p:nvSpPr>
        <p:spPr/>
        <p:txBody>
          <a:bodyPr/>
          <a:lstStyle/>
          <a:p>
            <a:fld id="{4470BFB7-A32E-429A-829A-45FC46AF83B8}" type="slidenum">
              <a:rPr lang="en-US" smtClean="0"/>
              <a:t>56</a:t>
            </a:fld>
            <a:endParaRPr lang="en-US"/>
          </a:p>
        </p:txBody>
      </p:sp>
    </p:spTree>
    <p:extLst>
      <p:ext uri="{BB962C8B-B14F-4D97-AF65-F5344CB8AC3E}">
        <p14:creationId xmlns:p14="http://schemas.microsoft.com/office/powerpoint/2010/main" val="42223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77</a:t>
            </a:fld>
            <a:endParaRPr lang="en-US"/>
          </a:p>
        </p:txBody>
      </p:sp>
    </p:spTree>
    <p:extLst>
      <p:ext uri="{BB962C8B-B14F-4D97-AF65-F5344CB8AC3E}">
        <p14:creationId xmlns:p14="http://schemas.microsoft.com/office/powerpoint/2010/main" val="302070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82</a:t>
            </a:fld>
            <a:endParaRPr lang="en-US"/>
          </a:p>
        </p:txBody>
      </p:sp>
    </p:spTree>
    <p:extLst>
      <p:ext uri="{BB962C8B-B14F-4D97-AF65-F5344CB8AC3E}">
        <p14:creationId xmlns:p14="http://schemas.microsoft.com/office/powerpoint/2010/main" val="391819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87</a:t>
            </a:fld>
            <a:endParaRPr lang="en-US"/>
          </a:p>
        </p:txBody>
      </p:sp>
    </p:spTree>
    <p:extLst>
      <p:ext uri="{BB962C8B-B14F-4D97-AF65-F5344CB8AC3E}">
        <p14:creationId xmlns:p14="http://schemas.microsoft.com/office/powerpoint/2010/main" val="100677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two years of covid pandemic now. Omicron is rapidly spreading but less pathogenic as per information till now. </a:t>
            </a:r>
          </a:p>
          <a:p>
            <a:r>
              <a:rPr lang="en-US" dirty="0"/>
              <a:t>It will infect more and more people and help developing natural immunity</a:t>
            </a:r>
          </a:p>
          <a:p>
            <a:r>
              <a:rPr lang="en-US" dirty="0"/>
              <a:t>New variants may be less and less fatal.</a:t>
            </a:r>
          </a:p>
        </p:txBody>
      </p:sp>
      <p:sp>
        <p:nvSpPr>
          <p:cNvPr id="4" name="Slide Number Placeholder 3"/>
          <p:cNvSpPr>
            <a:spLocks noGrp="1"/>
          </p:cNvSpPr>
          <p:nvPr>
            <p:ph type="sldNum" sz="quarter" idx="5"/>
          </p:nvPr>
        </p:nvSpPr>
        <p:spPr/>
        <p:txBody>
          <a:bodyPr/>
          <a:lstStyle/>
          <a:p>
            <a:fld id="{37EEC8FE-955D-0D4D-BE8D-8FAB4187F711}" type="slidenum">
              <a:rPr lang="en-US" smtClean="0"/>
              <a:t>91</a:t>
            </a:fld>
            <a:endParaRPr lang="en-US"/>
          </a:p>
        </p:txBody>
      </p:sp>
    </p:spTree>
    <p:extLst>
      <p:ext uri="{BB962C8B-B14F-4D97-AF65-F5344CB8AC3E}">
        <p14:creationId xmlns:p14="http://schemas.microsoft.com/office/powerpoint/2010/main" val="129740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cases of Covid-19 in India is in Maharashtra 66.4 lakh with death of 1.41 lakhs. Followed by Kerala 52 lakh cases 43170 death, than Karnataka and Tamil </a:t>
            </a:r>
            <a:r>
              <a:rPr lang="en-US" dirty="0" err="1"/>
              <a:t>nadu</a:t>
            </a:r>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7</a:t>
            </a:fld>
            <a:endParaRPr lang="en-US"/>
          </a:p>
        </p:txBody>
      </p:sp>
    </p:spTree>
    <p:extLst>
      <p:ext uri="{BB962C8B-B14F-4D97-AF65-F5344CB8AC3E}">
        <p14:creationId xmlns:p14="http://schemas.microsoft.com/office/powerpoint/2010/main" val="314115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at the beginning of the 3rd wave of Covid-19 pandemic. A </a:t>
            </a:r>
            <a:r>
              <a:rPr lang="en-US" dirty="0" err="1"/>
              <a:t>serosurvey</a:t>
            </a:r>
            <a:r>
              <a:rPr lang="en-US" dirty="0"/>
              <a:t> conducted by PGIMER, Chandigarh among 2,700 children shows 71 per cent of them have developed antibodies. It shows children won't be affected disproportionately during the third wave," ANI quoted PGIMER Director Dr Jagat Ram as saying.</a:t>
            </a:r>
          </a:p>
        </p:txBody>
      </p:sp>
      <p:sp>
        <p:nvSpPr>
          <p:cNvPr id="4" name="Slide Number Placeholder 3"/>
          <p:cNvSpPr>
            <a:spLocks noGrp="1"/>
          </p:cNvSpPr>
          <p:nvPr>
            <p:ph type="sldNum" sz="quarter" idx="5"/>
          </p:nvPr>
        </p:nvSpPr>
        <p:spPr/>
        <p:txBody>
          <a:bodyPr/>
          <a:lstStyle/>
          <a:p>
            <a:fld id="{4470BFB7-A32E-429A-829A-45FC46AF83B8}" type="slidenum">
              <a:rPr lang="en-US" smtClean="0"/>
              <a:t>8</a:t>
            </a:fld>
            <a:endParaRPr lang="en-US"/>
          </a:p>
        </p:txBody>
      </p:sp>
    </p:spTree>
    <p:extLst>
      <p:ext uri="{BB962C8B-B14F-4D97-AF65-F5344CB8AC3E}">
        <p14:creationId xmlns:p14="http://schemas.microsoft.com/office/powerpoint/2010/main" val="175617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at the beginning of the 3rd wave of Covid-19 pandemic. A </a:t>
            </a:r>
            <a:r>
              <a:rPr lang="en-US" dirty="0" err="1"/>
              <a:t>serosurvey</a:t>
            </a:r>
            <a:r>
              <a:rPr lang="en-US" dirty="0"/>
              <a:t> conducted by PGIMER, Chandigarh among 2,700 children shows 71 per cent of them have developed antibodies. It shows children won't be affected disproportionately during the third wave," ANI quoted PGIMER Director Dr Jagat Ram as saying.</a:t>
            </a:r>
          </a:p>
        </p:txBody>
      </p:sp>
      <p:sp>
        <p:nvSpPr>
          <p:cNvPr id="4" name="Slide Number Placeholder 3"/>
          <p:cNvSpPr>
            <a:spLocks noGrp="1"/>
          </p:cNvSpPr>
          <p:nvPr>
            <p:ph type="sldNum" sz="quarter" idx="5"/>
          </p:nvPr>
        </p:nvSpPr>
        <p:spPr/>
        <p:txBody>
          <a:bodyPr/>
          <a:lstStyle/>
          <a:p>
            <a:fld id="{4470BFB7-A32E-429A-829A-45FC46AF83B8}" type="slidenum">
              <a:rPr lang="en-US" smtClean="0"/>
              <a:t>9</a:t>
            </a:fld>
            <a:endParaRPr lang="en-US"/>
          </a:p>
        </p:txBody>
      </p:sp>
    </p:spTree>
    <p:extLst>
      <p:ext uri="{BB962C8B-B14F-4D97-AF65-F5344CB8AC3E}">
        <p14:creationId xmlns:p14="http://schemas.microsoft.com/office/powerpoint/2010/main" val="63575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serosurvey</a:t>
            </a:r>
            <a:r>
              <a:rPr lang="en-US" dirty="0"/>
              <a:t> study in 14 </a:t>
            </a:r>
            <a:r>
              <a:rPr lang="en-US" dirty="0" err="1"/>
              <a:t>districs</a:t>
            </a:r>
            <a:r>
              <a:rPr lang="en-US" dirty="0"/>
              <a:t> of </a:t>
            </a:r>
            <a:r>
              <a:rPr lang="en-US" dirty="0" err="1"/>
              <a:t>rajasthan</a:t>
            </a:r>
            <a:r>
              <a:rPr lang="en-US" dirty="0"/>
              <a:t> showed 91% population found to have antibody now</a:t>
            </a:r>
          </a:p>
        </p:txBody>
      </p:sp>
      <p:sp>
        <p:nvSpPr>
          <p:cNvPr id="4" name="Slide Number Placeholder 3"/>
          <p:cNvSpPr>
            <a:spLocks noGrp="1"/>
          </p:cNvSpPr>
          <p:nvPr>
            <p:ph type="sldNum" sz="quarter" idx="5"/>
          </p:nvPr>
        </p:nvSpPr>
        <p:spPr/>
        <p:txBody>
          <a:bodyPr/>
          <a:lstStyle/>
          <a:p>
            <a:fld id="{4470BFB7-A32E-429A-829A-45FC46AF83B8}" type="slidenum">
              <a:rPr lang="en-US" smtClean="0"/>
              <a:t>11</a:t>
            </a:fld>
            <a:endParaRPr lang="en-US"/>
          </a:p>
        </p:txBody>
      </p:sp>
    </p:spTree>
    <p:extLst>
      <p:ext uri="{BB962C8B-B14F-4D97-AF65-F5344CB8AC3E}">
        <p14:creationId xmlns:p14="http://schemas.microsoft.com/office/powerpoint/2010/main" val="109106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Mortality in pediatric COVID is negligible. Up to 0.00-0.07%</a:t>
            </a:r>
          </a:p>
          <a:p>
            <a:r>
              <a:rPr lang="en-US" dirty="0"/>
              <a:t>Mortality mostly occurring in COVID children with CHD/CKD/Immunocompromised/Syndromic</a:t>
            </a:r>
          </a:p>
        </p:txBody>
      </p:sp>
      <p:sp>
        <p:nvSpPr>
          <p:cNvPr id="4" name="Slide Number Placeholder 3"/>
          <p:cNvSpPr>
            <a:spLocks noGrp="1"/>
          </p:cNvSpPr>
          <p:nvPr>
            <p:ph type="sldNum" sz="quarter" idx="5"/>
          </p:nvPr>
        </p:nvSpPr>
        <p:spPr/>
        <p:txBody>
          <a:bodyPr/>
          <a:lstStyle/>
          <a:p>
            <a:fld id="{4470BFB7-A32E-429A-829A-45FC46AF83B8}" type="slidenum">
              <a:rPr lang="en-US" smtClean="0"/>
              <a:t>18</a:t>
            </a:fld>
            <a:endParaRPr lang="en-US"/>
          </a:p>
        </p:txBody>
      </p:sp>
    </p:spTree>
    <p:extLst>
      <p:ext uri="{BB962C8B-B14F-4D97-AF65-F5344CB8AC3E}">
        <p14:creationId xmlns:p14="http://schemas.microsoft.com/office/powerpoint/2010/main" val="178286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0BFB7-A32E-429A-829A-45FC46AF83B8}" type="slidenum">
              <a:rPr lang="en-US" smtClean="0"/>
              <a:t>19</a:t>
            </a:fld>
            <a:endParaRPr lang="en-US"/>
          </a:p>
        </p:txBody>
      </p:sp>
    </p:spTree>
    <p:extLst>
      <p:ext uri="{BB962C8B-B14F-4D97-AF65-F5344CB8AC3E}">
        <p14:creationId xmlns:p14="http://schemas.microsoft.com/office/powerpoint/2010/main" val="210270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 Multisystem inflammatory  syndrome in children or PIMS-TS: Pediatric Inflammatory Multisystem Syndrome</a:t>
            </a:r>
          </a:p>
        </p:txBody>
      </p:sp>
      <p:sp>
        <p:nvSpPr>
          <p:cNvPr id="4" name="Slide Number Placeholder 3"/>
          <p:cNvSpPr>
            <a:spLocks noGrp="1"/>
          </p:cNvSpPr>
          <p:nvPr>
            <p:ph type="sldNum" sz="quarter" idx="5"/>
          </p:nvPr>
        </p:nvSpPr>
        <p:spPr/>
        <p:txBody>
          <a:bodyPr/>
          <a:lstStyle/>
          <a:p>
            <a:fld id="{4470BFB7-A32E-429A-829A-45FC46AF83B8}" type="slidenum">
              <a:rPr lang="en-US" smtClean="0"/>
              <a:t>22</a:t>
            </a:fld>
            <a:endParaRPr lang="en-US"/>
          </a:p>
        </p:txBody>
      </p:sp>
    </p:spTree>
    <p:extLst>
      <p:ext uri="{BB962C8B-B14F-4D97-AF65-F5344CB8AC3E}">
        <p14:creationId xmlns:p14="http://schemas.microsoft.com/office/powerpoint/2010/main" val="5090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to say that there’s any symptoms difference</a:t>
            </a:r>
          </a:p>
          <a:p>
            <a:r>
              <a:rPr lang="en-US">
                <a:solidFill>
                  <a:srgbClr val="7030A0"/>
                </a:solidFill>
              </a:rPr>
              <a:t>Some symptom differences</a:t>
            </a:r>
            <a:r>
              <a:rPr lang="en-US"/>
              <a:t> have emerged from preliminary data, but experts are not certain they are meaningful</a:t>
            </a:r>
          </a:p>
          <a:p>
            <a:endParaRPr lang="en-US"/>
          </a:p>
          <a:p>
            <a:r>
              <a:rPr lang="en-US"/>
              <a:t>All these are just reports and not proven in clinical trials </a:t>
            </a:r>
          </a:p>
        </p:txBody>
      </p:sp>
      <p:sp>
        <p:nvSpPr>
          <p:cNvPr id="4" name="Slide Number Placeholder 3"/>
          <p:cNvSpPr>
            <a:spLocks noGrp="1"/>
          </p:cNvSpPr>
          <p:nvPr>
            <p:ph type="sldNum" sz="quarter" idx="5"/>
          </p:nvPr>
        </p:nvSpPr>
        <p:spPr/>
        <p:txBody>
          <a:bodyPr/>
          <a:lstStyle/>
          <a:p>
            <a:fld id="{37EEC8FE-955D-0D4D-BE8D-8FAB4187F711}" type="slidenum">
              <a:rPr lang="en-US" smtClean="0"/>
              <a:t>30</a:t>
            </a:fld>
            <a:endParaRPr lang="en-US"/>
          </a:p>
        </p:txBody>
      </p:sp>
    </p:spTree>
    <p:extLst>
      <p:ext uri="{BB962C8B-B14F-4D97-AF65-F5344CB8AC3E}">
        <p14:creationId xmlns:p14="http://schemas.microsoft.com/office/powerpoint/2010/main" val="48006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0038" y="1224207"/>
            <a:ext cx="9420225" cy="2604253"/>
          </a:xfrm>
        </p:spPr>
        <p:txBody>
          <a:bodyPr anchor="b"/>
          <a:lstStyle>
            <a:lvl1pPr algn="ctr">
              <a:defRPr sz="6181"/>
            </a:lvl1pPr>
          </a:lstStyle>
          <a:p>
            <a:r>
              <a:rPr lang="en-US"/>
              <a:t>Click to edit Master title style</a:t>
            </a:r>
            <a:endParaRPr lang="en-US" dirty="0"/>
          </a:p>
        </p:txBody>
      </p:sp>
      <p:sp>
        <p:nvSpPr>
          <p:cNvPr id="3" name="Subtitle 2"/>
          <p:cNvSpPr>
            <a:spLocks noGrp="1"/>
          </p:cNvSpPr>
          <p:nvPr>
            <p:ph type="subTitle" idx="1"/>
          </p:nvPr>
        </p:nvSpPr>
        <p:spPr>
          <a:xfrm>
            <a:off x="1570038" y="3928890"/>
            <a:ext cx="9420225" cy="1806007"/>
          </a:xfrm>
        </p:spPr>
        <p:txBody>
          <a:bodyPr/>
          <a:lstStyle>
            <a:lvl1pPr marL="0" indent="0" algn="ctr">
              <a:buNone/>
              <a:defRPr sz="2472"/>
            </a:lvl1pPr>
            <a:lvl2pPr marL="471007" indent="0" algn="ctr">
              <a:buNone/>
              <a:defRPr sz="2060"/>
            </a:lvl2pPr>
            <a:lvl3pPr marL="942015" indent="0" algn="ctr">
              <a:buNone/>
              <a:defRPr sz="1854"/>
            </a:lvl3pPr>
            <a:lvl4pPr marL="1413022" indent="0" algn="ctr">
              <a:buNone/>
              <a:defRPr sz="1648"/>
            </a:lvl4pPr>
            <a:lvl5pPr marL="1884030" indent="0" algn="ctr">
              <a:buNone/>
              <a:defRPr sz="1648"/>
            </a:lvl5pPr>
            <a:lvl6pPr marL="2355037" indent="0" algn="ctr">
              <a:buNone/>
              <a:defRPr sz="1648"/>
            </a:lvl6pPr>
            <a:lvl7pPr marL="2826045" indent="0" algn="ctr">
              <a:buNone/>
              <a:defRPr sz="1648"/>
            </a:lvl7pPr>
            <a:lvl8pPr marL="3297052" indent="0" algn="ctr">
              <a:buNone/>
              <a:defRPr sz="1648"/>
            </a:lvl8pPr>
            <a:lvl9pPr marL="3768060" indent="0" algn="ctr">
              <a:buNone/>
              <a:defRPr sz="164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026A8-8921-454D-9E82-5282D9FD5CE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139024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026A8-8921-454D-9E82-5282D9FD5CE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308823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8465" y="398257"/>
            <a:ext cx="2708315" cy="63392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3521" y="398257"/>
            <a:ext cx="7967940" cy="63392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026A8-8921-454D-9E82-5282D9FD5CE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366938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026A8-8921-454D-9E82-5282D9FD5CE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203155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979" y="1864882"/>
            <a:ext cx="10833259" cy="3111596"/>
          </a:xfrm>
        </p:spPr>
        <p:txBody>
          <a:bodyPr anchor="b"/>
          <a:lstStyle>
            <a:lvl1pPr>
              <a:defRPr sz="6181"/>
            </a:lvl1pPr>
          </a:lstStyle>
          <a:p>
            <a:r>
              <a:rPr lang="en-US"/>
              <a:t>Click to edit Master title style</a:t>
            </a:r>
            <a:endParaRPr lang="en-US" dirty="0"/>
          </a:p>
        </p:txBody>
      </p:sp>
      <p:sp>
        <p:nvSpPr>
          <p:cNvPr id="3" name="Text Placeholder 2"/>
          <p:cNvSpPr>
            <a:spLocks noGrp="1"/>
          </p:cNvSpPr>
          <p:nvPr>
            <p:ph type="body" idx="1"/>
          </p:nvPr>
        </p:nvSpPr>
        <p:spPr>
          <a:xfrm>
            <a:off x="856979" y="5005915"/>
            <a:ext cx="10833259" cy="1636315"/>
          </a:xfrm>
        </p:spPr>
        <p:txBody>
          <a:bodyPr/>
          <a:lstStyle>
            <a:lvl1pPr marL="0" indent="0">
              <a:buNone/>
              <a:defRPr sz="2472">
                <a:solidFill>
                  <a:schemeClr val="tx1">
                    <a:tint val="75000"/>
                  </a:schemeClr>
                </a:solidFill>
              </a:defRPr>
            </a:lvl1pPr>
            <a:lvl2pPr marL="471007" indent="0">
              <a:buNone/>
              <a:defRPr sz="2060">
                <a:solidFill>
                  <a:schemeClr val="tx1">
                    <a:tint val="75000"/>
                  </a:schemeClr>
                </a:solidFill>
              </a:defRPr>
            </a:lvl2pPr>
            <a:lvl3pPr marL="942015" indent="0">
              <a:buNone/>
              <a:defRPr sz="1854">
                <a:solidFill>
                  <a:schemeClr val="tx1">
                    <a:tint val="75000"/>
                  </a:schemeClr>
                </a:solidFill>
              </a:defRPr>
            </a:lvl3pPr>
            <a:lvl4pPr marL="1413022" indent="0">
              <a:buNone/>
              <a:defRPr sz="1648">
                <a:solidFill>
                  <a:schemeClr val="tx1">
                    <a:tint val="75000"/>
                  </a:schemeClr>
                </a:solidFill>
              </a:defRPr>
            </a:lvl4pPr>
            <a:lvl5pPr marL="1884030" indent="0">
              <a:buNone/>
              <a:defRPr sz="1648">
                <a:solidFill>
                  <a:schemeClr val="tx1">
                    <a:tint val="75000"/>
                  </a:schemeClr>
                </a:solidFill>
              </a:defRPr>
            </a:lvl5pPr>
            <a:lvl6pPr marL="2355037" indent="0">
              <a:buNone/>
              <a:defRPr sz="1648">
                <a:solidFill>
                  <a:schemeClr val="tx1">
                    <a:tint val="75000"/>
                  </a:schemeClr>
                </a:solidFill>
              </a:defRPr>
            </a:lvl6pPr>
            <a:lvl7pPr marL="2826045" indent="0">
              <a:buNone/>
              <a:defRPr sz="1648">
                <a:solidFill>
                  <a:schemeClr val="tx1">
                    <a:tint val="75000"/>
                  </a:schemeClr>
                </a:solidFill>
              </a:defRPr>
            </a:lvl7pPr>
            <a:lvl8pPr marL="3297052" indent="0">
              <a:buNone/>
              <a:defRPr sz="1648">
                <a:solidFill>
                  <a:schemeClr val="tx1">
                    <a:tint val="75000"/>
                  </a:schemeClr>
                </a:solidFill>
              </a:defRPr>
            </a:lvl8pPr>
            <a:lvl9pPr marL="3768060"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026A8-8921-454D-9E82-5282D9FD5CE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97608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0" y="1991283"/>
            <a:ext cx="5338128" cy="4746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8652" y="1991283"/>
            <a:ext cx="5338128" cy="4746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026A8-8921-454D-9E82-5282D9FD5CE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283158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5156" y="398257"/>
            <a:ext cx="10833259" cy="14458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5157" y="1833713"/>
            <a:ext cx="5313595" cy="898674"/>
          </a:xfrm>
        </p:spPr>
        <p:txBody>
          <a:bodyPr anchor="b"/>
          <a:lstStyle>
            <a:lvl1pPr marL="0" indent="0">
              <a:buNone/>
              <a:defRPr sz="2472" b="1"/>
            </a:lvl1pPr>
            <a:lvl2pPr marL="471007" indent="0">
              <a:buNone/>
              <a:defRPr sz="2060" b="1"/>
            </a:lvl2pPr>
            <a:lvl3pPr marL="942015" indent="0">
              <a:buNone/>
              <a:defRPr sz="1854" b="1"/>
            </a:lvl3pPr>
            <a:lvl4pPr marL="1413022" indent="0">
              <a:buNone/>
              <a:defRPr sz="1648" b="1"/>
            </a:lvl4pPr>
            <a:lvl5pPr marL="1884030" indent="0">
              <a:buNone/>
              <a:defRPr sz="1648" b="1"/>
            </a:lvl5pPr>
            <a:lvl6pPr marL="2355037" indent="0">
              <a:buNone/>
              <a:defRPr sz="1648" b="1"/>
            </a:lvl6pPr>
            <a:lvl7pPr marL="2826045" indent="0">
              <a:buNone/>
              <a:defRPr sz="1648" b="1"/>
            </a:lvl7pPr>
            <a:lvl8pPr marL="3297052" indent="0">
              <a:buNone/>
              <a:defRPr sz="1648" b="1"/>
            </a:lvl8pPr>
            <a:lvl9pPr marL="3768060" indent="0">
              <a:buNone/>
              <a:defRPr sz="1648" b="1"/>
            </a:lvl9pPr>
          </a:lstStyle>
          <a:p>
            <a:pPr lvl="0"/>
            <a:r>
              <a:rPr lang="en-US"/>
              <a:t>Click to edit Master text styles</a:t>
            </a:r>
          </a:p>
        </p:txBody>
      </p:sp>
      <p:sp>
        <p:nvSpPr>
          <p:cNvPr id="4" name="Content Placeholder 3"/>
          <p:cNvSpPr>
            <a:spLocks noGrp="1"/>
          </p:cNvSpPr>
          <p:nvPr>
            <p:ph sz="half" idx="2"/>
          </p:nvPr>
        </p:nvSpPr>
        <p:spPr>
          <a:xfrm>
            <a:off x="865157" y="2732387"/>
            <a:ext cx="5313595" cy="4018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58652" y="1833713"/>
            <a:ext cx="5339763" cy="898674"/>
          </a:xfrm>
        </p:spPr>
        <p:txBody>
          <a:bodyPr anchor="b"/>
          <a:lstStyle>
            <a:lvl1pPr marL="0" indent="0">
              <a:buNone/>
              <a:defRPr sz="2472" b="1"/>
            </a:lvl1pPr>
            <a:lvl2pPr marL="471007" indent="0">
              <a:buNone/>
              <a:defRPr sz="2060" b="1"/>
            </a:lvl2pPr>
            <a:lvl3pPr marL="942015" indent="0">
              <a:buNone/>
              <a:defRPr sz="1854" b="1"/>
            </a:lvl3pPr>
            <a:lvl4pPr marL="1413022" indent="0">
              <a:buNone/>
              <a:defRPr sz="1648" b="1"/>
            </a:lvl4pPr>
            <a:lvl5pPr marL="1884030" indent="0">
              <a:buNone/>
              <a:defRPr sz="1648" b="1"/>
            </a:lvl5pPr>
            <a:lvl6pPr marL="2355037" indent="0">
              <a:buNone/>
              <a:defRPr sz="1648" b="1"/>
            </a:lvl6pPr>
            <a:lvl7pPr marL="2826045" indent="0">
              <a:buNone/>
              <a:defRPr sz="1648" b="1"/>
            </a:lvl7pPr>
            <a:lvl8pPr marL="3297052" indent="0">
              <a:buNone/>
              <a:defRPr sz="1648" b="1"/>
            </a:lvl8pPr>
            <a:lvl9pPr marL="3768060" indent="0">
              <a:buNone/>
              <a:defRPr sz="1648" b="1"/>
            </a:lvl9pPr>
          </a:lstStyle>
          <a:p>
            <a:pPr lvl="0"/>
            <a:r>
              <a:rPr lang="en-US"/>
              <a:t>Click to edit Master text styles</a:t>
            </a:r>
          </a:p>
        </p:txBody>
      </p:sp>
      <p:sp>
        <p:nvSpPr>
          <p:cNvPr id="6" name="Content Placeholder 5"/>
          <p:cNvSpPr>
            <a:spLocks noGrp="1"/>
          </p:cNvSpPr>
          <p:nvPr>
            <p:ph sz="quarter" idx="4"/>
          </p:nvPr>
        </p:nvSpPr>
        <p:spPr>
          <a:xfrm>
            <a:off x="6358652" y="2732387"/>
            <a:ext cx="5339763" cy="4018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026A8-8921-454D-9E82-5282D9FD5CEF}"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85537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026A8-8921-454D-9E82-5282D9FD5CEF}"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9504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026A8-8921-454D-9E82-5282D9FD5CEF}"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139121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157" y="498687"/>
            <a:ext cx="4051023" cy="1745403"/>
          </a:xfrm>
        </p:spPr>
        <p:txBody>
          <a:bodyPr anchor="b"/>
          <a:lstStyle>
            <a:lvl1pPr>
              <a:defRPr sz="3297"/>
            </a:lvl1pPr>
          </a:lstStyle>
          <a:p>
            <a:r>
              <a:rPr lang="en-US"/>
              <a:t>Click to edit Master title style</a:t>
            </a:r>
            <a:endParaRPr lang="en-US" dirty="0"/>
          </a:p>
        </p:txBody>
      </p:sp>
      <p:sp>
        <p:nvSpPr>
          <p:cNvPr id="3" name="Content Placeholder 2"/>
          <p:cNvSpPr>
            <a:spLocks noGrp="1"/>
          </p:cNvSpPr>
          <p:nvPr>
            <p:ph idx="1"/>
          </p:nvPr>
        </p:nvSpPr>
        <p:spPr>
          <a:xfrm>
            <a:off x="5339763" y="1077025"/>
            <a:ext cx="6358652" cy="5315861"/>
          </a:xfrm>
        </p:spPr>
        <p:txBody>
          <a:bodyPr/>
          <a:lstStyle>
            <a:lvl1pPr>
              <a:defRPr sz="3297"/>
            </a:lvl1pPr>
            <a:lvl2pPr>
              <a:defRPr sz="2885"/>
            </a:lvl2pPr>
            <a:lvl3pPr>
              <a:defRPr sz="2472"/>
            </a:lvl3pPr>
            <a:lvl4pPr>
              <a:defRPr sz="2060"/>
            </a:lvl4pPr>
            <a:lvl5pPr>
              <a:defRPr sz="2060"/>
            </a:lvl5pPr>
            <a:lvl6pPr>
              <a:defRPr sz="2060"/>
            </a:lvl6pPr>
            <a:lvl7pPr>
              <a:defRPr sz="2060"/>
            </a:lvl7pPr>
            <a:lvl8pPr>
              <a:defRPr sz="2060"/>
            </a:lvl8pPr>
            <a:lvl9pPr>
              <a:defRPr sz="20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5157" y="2244090"/>
            <a:ext cx="4051023" cy="4157454"/>
          </a:xfrm>
        </p:spPr>
        <p:txBody>
          <a:bodyPr/>
          <a:lstStyle>
            <a:lvl1pPr marL="0" indent="0">
              <a:buNone/>
              <a:defRPr sz="1648"/>
            </a:lvl1pPr>
            <a:lvl2pPr marL="471007" indent="0">
              <a:buNone/>
              <a:defRPr sz="1442"/>
            </a:lvl2pPr>
            <a:lvl3pPr marL="942015" indent="0">
              <a:buNone/>
              <a:defRPr sz="1236"/>
            </a:lvl3pPr>
            <a:lvl4pPr marL="1413022" indent="0">
              <a:buNone/>
              <a:defRPr sz="1030"/>
            </a:lvl4pPr>
            <a:lvl5pPr marL="1884030" indent="0">
              <a:buNone/>
              <a:defRPr sz="1030"/>
            </a:lvl5pPr>
            <a:lvl6pPr marL="2355037" indent="0">
              <a:buNone/>
              <a:defRPr sz="1030"/>
            </a:lvl6pPr>
            <a:lvl7pPr marL="2826045" indent="0">
              <a:buNone/>
              <a:defRPr sz="1030"/>
            </a:lvl7pPr>
            <a:lvl8pPr marL="3297052" indent="0">
              <a:buNone/>
              <a:defRPr sz="1030"/>
            </a:lvl8pPr>
            <a:lvl9pPr marL="3768060"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fld id="{E0A026A8-8921-454D-9E82-5282D9FD5CE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229873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157" y="498687"/>
            <a:ext cx="4051023" cy="1745403"/>
          </a:xfrm>
        </p:spPr>
        <p:txBody>
          <a:bodyPr anchor="b"/>
          <a:lstStyle>
            <a:lvl1pPr>
              <a:defRPr sz="3297"/>
            </a:lvl1pPr>
          </a:lstStyle>
          <a:p>
            <a:r>
              <a:rPr lang="en-US"/>
              <a:t>Click to edit Master title style</a:t>
            </a:r>
            <a:endParaRPr lang="en-US" dirty="0"/>
          </a:p>
        </p:txBody>
      </p:sp>
      <p:sp>
        <p:nvSpPr>
          <p:cNvPr id="3" name="Picture Placeholder 2"/>
          <p:cNvSpPr>
            <a:spLocks noGrp="1" noChangeAspect="1"/>
          </p:cNvSpPr>
          <p:nvPr>
            <p:ph type="pic" idx="1"/>
          </p:nvPr>
        </p:nvSpPr>
        <p:spPr>
          <a:xfrm>
            <a:off x="5339763" y="1077025"/>
            <a:ext cx="6358652" cy="5315861"/>
          </a:xfrm>
        </p:spPr>
        <p:txBody>
          <a:bodyPr anchor="t"/>
          <a:lstStyle>
            <a:lvl1pPr marL="0" indent="0">
              <a:buNone/>
              <a:defRPr sz="3297"/>
            </a:lvl1pPr>
            <a:lvl2pPr marL="471007" indent="0">
              <a:buNone/>
              <a:defRPr sz="2885"/>
            </a:lvl2pPr>
            <a:lvl3pPr marL="942015" indent="0">
              <a:buNone/>
              <a:defRPr sz="2472"/>
            </a:lvl3pPr>
            <a:lvl4pPr marL="1413022" indent="0">
              <a:buNone/>
              <a:defRPr sz="2060"/>
            </a:lvl4pPr>
            <a:lvl5pPr marL="1884030" indent="0">
              <a:buNone/>
              <a:defRPr sz="2060"/>
            </a:lvl5pPr>
            <a:lvl6pPr marL="2355037" indent="0">
              <a:buNone/>
              <a:defRPr sz="2060"/>
            </a:lvl6pPr>
            <a:lvl7pPr marL="2826045" indent="0">
              <a:buNone/>
              <a:defRPr sz="2060"/>
            </a:lvl7pPr>
            <a:lvl8pPr marL="3297052" indent="0">
              <a:buNone/>
              <a:defRPr sz="2060"/>
            </a:lvl8pPr>
            <a:lvl9pPr marL="3768060" indent="0">
              <a:buNone/>
              <a:defRPr sz="2060"/>
            </a:lvl9pPr>
          </a:lstStyle>
          <a:p>
            <a:r>
              <a:rPr lang="en-US"/>
              <a:t>Click icon to add picture</a:t>
            </a:r>
            <a:endParaRPr lang="en-US" dirty="0"/>
          </a:p>
        </p:txBody>
      </p:sp>
      <p:sp>
        <p:nvSpPr>
          <p:cNvPr id="4" name="Text Placeholder 3"/>
          <p:cNvSpPr>
            <a:spLocks noGrp="1"/>
          </p:cNvSpPr>
          <p:nvPr>
            <p:ph type="body" sz="half" idx="2"/>
          </p:nvPr>
        </p:nvSpPr>
        <p:spPr>
          <a:xfrm>
            <a:off x="865157" y="2244090"/>
            <a:ext cx="4051023" cy="4157454"/>
          </a:xfrm>
        </p:spPr>
        <p:txBody>
          <a:bodyPr/>
          <a:lstStyle>
            <a:lvl1pPr marL="0" indent="0">
              <a:buNone/>
              <a:defRPr sz="1648"/>
            </a:lvl1pPr>
            <a:lvl2pPr marL="471007" indent="0">
              <a:buNone/>
              <a:defRPr sz="1442"/>
            </a:lvl2pPr>
            <a:lvl3pPr marL="942015" indent="0">
              <a:buNone/>
              <a:defRPr sz="1236"/>
            </a:lvl3pPr>
            <a:lvl4pPr marL="1413022" indent="0">
              <a:buNone/>
              <a:defRPr sz="1030"/>
            </a:lvl4pPr>
            <a:lvl5pPr marL="1884030" indent="0">
              <a:buNone/>
              <a:defRPr sz="1030"/>
            </a:lvl5pPr>
            <a:lvl6pPr marL="2355037" indent="0">
              <a:buNone/>
              <a:defRPr sz="1030"/>
            </a:lvl6pPr>
            <a:lvl7pPr marL="2826045" indent="0">
              <a:buNone/>
              <a:defRPr sz="1030"/>
            </a:lvl7pPr>
            <a:lvl8pPr marL="3297052" indent="0">
              <a:buNone/>
              <a:defRPr sz="1030"/>
            </a:lvl8pPr>
            <a:lvl9pPr marL="3768060"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fld id="{E0A026A8-8921-454D-9E82-5282D9FD5CE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75DF2-9F9B-4D20-A43C-E00062CA9ACD}" type="slidenum">
              <a:rPr lang="en-US" smtClean="0"/>
              <a:t>‹#›</a:t>
            </a:fld>
            <a:endParaRPr lang="en-US"/>
          </a:p>
        </p:txBody>
      </p:sp>
    </p:spTree>
    <p:extLst>
      <p:ext uri="{BB962C8B-B14F-4D97-AF65-F5344CB8AC3E}">
        <p14:creationId xmlns:p14="http://schemas.microsoft.com/office/powerpoint/2010/main" val="421293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3521" y="398257"/>
            <a:ext cx="10833259" cy="14458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3521" y="1991283"/>
            <a:ext cx="10833259" cy="47461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3520" y="6933130"/>
            <a:ext cx="2826068" cy="398257"/>
          </a:xfrm>
          <a:prstGeom prst="rect">
            <a:avLst/>
          </a:prstGeom>
        </p:spPr>
        <p:txBody>
          <a:bodyPr vert="horz" lIns="91440" tIns="45720" rIns="91440" bIns="45720" rtlCol="0" anchor="ctr"/>
          <a:lstStyle>
            <a:lvl1pPr algn="l">
              <a:defRPr sz="1236">
                <a:solidFill>
                  <a:schemeClr val="tx1">
                    <a:tint val="75000"/>
                  </a:schemeClr>
                </a:solidFill>
              </a:defRPr>
            </a:lvl1pPr>
          </a:lstStyle>
          <a:p>
            <a:fld id="{E0A026A8-8921-454D-9E82-5282D9FD5CEF}" type="datetimeFigureOut">
              <a:rPr lang="en-US" smtClean="0"/>
              <a:t>1/14/2022</a:t>
            </a:fld>
            <a:endParaRPr lang="en-US"/>
          </a:p>
        </p:txBody>
      </p:sp>
      <p:sp>
        <p:nvSpPr>
          <p:cNvPr id="5" name="Footer Placeholder 4"/>
          <p:cNvSpPr>
            <a:spLocks noGrp="1"/>
          </p:cNvSpPr>
          <p:nvPr>
            <p:ph type="ftr" sz="quarter" idx="3"/>
          </p:nvPr>
        </p:nvSpPr>
        <p:spPr>
          <a:xfrm>
            <a:off x="4160600" y="6933130"/>
            <a:ext cx="4239101" cy="398257"/>
          </a:xfrm>
          <a:prstGeom prst="rect">
            <a:avLst/>
          </a:prstGeom>
        </p:spPr>
        <p:txBody>
          <a:bodyPr vert="horz" lIns="91440" tIns="45720" rIns="91440" bIns="45720" rtlCol="0" anchor="ctr"/>
          <a:lstStyle>
            <a:lvl1pPr algn="ctr">
              <a:defRPr sz="12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70712" y="6933130"/>
            <a:ext cx="2826068" cy="398257"/>
          </a:xfrm>
          <a:prstGeom prst="rect">
            <a:avLst/>
          </a:prstGeom>
        </p:spPr>
        <p:txBody>
          <a:bodyPr vert="horz" lIns="91440" tIns="45720" rIns="91440" bIns="45720" rtlCol="0" anchor="ctr"/>
          <a:lstStyle>
            <a:lvl1pPr algn="r">
              <a:defRPr sz="1236">
                <a:solidFill>
                  <a:schemeClr val="tx1">
                    <a:tint val="75000"/>
                  </a:schemeClr>
                </a:solidFill>
              </a:defRPr>
            </a:lvl1pPr>
          </a:lstStyle>
          <a:p>
            <a:fld id="{19E75DF2-9F9B-4D20-A43C-E00062CA9ACD}" type="slidenum">
              <a:rPr lang="en-US" smtClean="0"/>
              <a:t>‹#›</a:t>
            </a:fld>
            <a:endParaRPr lang="en-US"/>
          </a:p>
        </p:txBody>
      </p:sp>
    </p:spTree>
    <p:extLst>
      <p:ext uri="{BB962C8B-B14F-4D97-AF65-F5344CB8AC3E}">
        <p14:creationId xmlns:p14="http://schemas.microsoft.com/office/powerpoint/2010/main" val="39416096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42015" rtl="0" eaLnBrk="1" latinLnBrk="0" hangingPunct="1">
        <a:lnSpc>
          <a:spcPct val="90000"/>
        </a:lnSpc>
        <a:spcBef>
          <a:spcPct val="0"/>
        </a:spcBef>
        <a:buNone/>
        <a:defRPr sz="4533" kern="1200">
          <a:solidFill>
            <a:schemeClr val="tx1"/>
          </a:solidFill>
          <a:latin typeface="+mj-lt"/>
          <a:ea typeface="+mj-ea"/>
          <a:cs typeface="+mj-cs"/>
        </a:defRPr>
      </a:lvl1pPr>
    </p:titleStyle>
    <p:bodyStyle>
      <a:lvl1pPr marL="235504" indent="-235504" algn="l" defTabSz="942015" rtl="0" eaLnBrk="1" latinLnBrk="0" hangingPunct="1">
        <a:lnSpc>
          <a:spcPct val="90000"/>
        </a:lnSpc>
        <a:spcBef>
          <a:spcPts val="1030"/>
        </a:spcBef>
        <a:buFont typeface="Arial" panose="020B0604020202020204" pitchFamily="34" charset="0"/>
        <a:buChar char="•"/>
        <a:defRPr sz="2885" kern="1200">
          <a:solidFill>
            <a:schemeClr val="tx1"/>
          </a:solidFill>
          <a:latin typeface="+mn-lt"/>
          <a:ea typeface="+mn-ea"/>
          <a:cs typeface="+mn-cs"/>
        </a:defRPr>
      </a:lvl1pPr>
      <a:lvl2pPr marL="706511" indent="-235504" algn="l" defTabSz="942015" rtl="0" eaLnBrk="1" latinLnBrk="0" hangingPunct="1">
        <a:lnSpc>
          <a:spcPct val="90000"/>
        </a:lnSpc>
        <a:spcBef>
          <a:spcPts val="515"/>
        </a:spcBef>
        <a:buFont typeface="Arial" panose="020B0604020202020204" pitchFamily="34" charset="0"/>
        <a:buChar char="•"/>
        <a:defRPr sz="2472" kern="1200">
          <a:solidFill>
            <a:schemeClr val="tx1"/>
          </a:solidFill>
          <a:latin typeface="+mn-lt"/>
          <a:ea typeface="+mn-ea"/>
          <a:cs typeface="+mn-cs"/>
        </a:defRPr>
      </a:lvl2pPr>
      <a:lvl3pPr marL="1177519" indent="-235504" algn="l" defTabSz="942015" rtl="0" eaLnBrk="1" latinLnBrk="0" hangingPunct="1">
        <a:lnSpc>
          <a:spcPct val="90000"/>
        </a:lnSpc>
        <a:spcBef>
          <a:spcPts val="515"/>
        </a:spcBef>
        <a:buFont typeface="Arial" panose="020B0604020202020204" pitchFamily="34" charset="0"/>
        <a:buChar char="•"/>
        <a:defRPr sz="2060" kern="1200">
          <a:solidFill>
            <a:schemeClr val="tx1"/>
          </a:solidFill>
          <a:latin typeface="+mn-lt"/>
          <a:ea typeface="+mn-ea"/>
          <a:cs typeface="+mn-cs"/>
        </a:defRPr>
      </a:lvl3pPr>
      <a:lvl4pPr marL="1648526"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4pPr>
      <a:lvl5pPr marL="2119533"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5pPr>
      <a:lvl6pPr marL="2590541"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6pPr>
      <a:lvl7pPr marL="3061548"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7pPr>
      <a:lvl8pPr marL="3532556"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8pPr>
      <a:lvl9pPr marL="4003563" indent="-235504" algn="l" defTabSz="942015" rtl="0" eaLnBrk="1" latinLnBrk="0" hangingPunct="1">
        <a:lnSpc>
          <a:spcPct val="90000"/>
        </a:lnSpc>
        <a:spcBef>
          <a:spcPts val="515"/>
        </a:spcBef>
        <a:buFont typeface="Arial" panose="020B0604020202020204" pitchFamily="34" charset="0"/>
        <a:buChar char="•"/>
        <a:defRPr sz="1854" kern="1200">
          <a:solidFill>
            <a:schemeClr val="tx1"/>
          </a:solidFill>
          <a:latin typeface="+mn-lt"/>
          <a:ea typeface="+mn-ea"/>
          <a:cs typeface="+mn-cs"/>
        </a:defRPr>
      </a:lvl9pPr>
    </p:bodyStyle>
    <p:otherStyle>
      <a:defPPr>
        <a:defRPr lang="en-US"/>
      </a:defPPr>
      <a:lvl1pPr marL="0" algn="l" defTabSz="942015" rtl="0" eaLnBrk="1" latinLnBrk="0" hangingPunct="1">
        <a:defRPr sz="1854" kern="1200">
          <a:solidFill>
            <a:schemeClr val="tx1"/>
          </a:solidFill>
          <a:latin typeface="+mn-lt"/>
          <a:ea typeface="+mn-ea"/>
          <a:cs typeface="+mn-cs"/>
        </a:defRPr>
      </a:lvl1pPr>
      <a:lvl2pPr marL="471007" algn="l" defTabSz="942015" rtl="0" eaLnBrk="1" latinLnBrk="0" hangingPunct="1">
        <a:defRPr sz="1854" kern="1200">
          <a:solidFill>
            <a:schemeClr val="tx1"/>
          </a:solidFill>
          <a:latin typeface="+mn-lt"/>
          <a:ea typeface="+mn-ea"/>
          <a:cs typeface="+mn-cs"/>
        </a:defRPr>
      </a:lvl2pPr>
      <a:lvl3pPr marL="942015" algn="l" defTabSz="942015" rtl="0" eaLnBrk="1" latinLnBrk="0" hangingPunct="1">
        <a:defRPr sz="1854" kern="1200">
          <a:solidFill>
            <a:schemeClr val="tx1"/>
          </a:solidFill>
          <a:latin typeface="+mn-lt"/>
          <a:ea typeface="+mn-ea"/>
          <a:cs typeface="+mn-cs"/>
        </a:defRPr>
      </a:lvl3pPr>
      <a:lvl4pPr marL="1413022" algn="l" defTabSz="942015" rtl="0" eaLnBrk="1" latinLnBrk="0" hangingPunct="1">
        <a:defRPr sz="1854" kern="1200">
          <a:solidFill>
            <a:schemeClr val="tx1"/>
          </a:solidFill>
          <a:latin typeface="+mn-lt"/>
          <a:ea typeface="+mn-ea"/>
          <a:cs typeface="+mn-cs"/>
        </a:defRPr>
      </a:lvl4pPr>
      <a:lvl5pPr marL="1884030" algn="l" defTabSz="942015" rtl="0" eaLnBrk="1" latinLnBrk="0" hangingPunct="1">
        <a:defRPr sz="1854" kern="1200">
          <a:solidFill>
            <a:schemeClr val="tx1"/>
          </a:solidFill>
          <a:latin typeface="+mn-lt"/>
          <a:ea typeface="+mn-ea"/>
          <a:cs typeface="+mn-cs"/>
        </a:defRPr>
      </a:lvl5pPr>
      <a:lvl6pPr marL="2355037" algn="l" defTabSz="942015" rtl="0" eaLnBrk="1" latinLnBrk="0" hangingPunct="1">
        <a:defRPr sz="1854" kern="1200">
          <a:solidFill>
            <a:schemeClr val="tx1"/>
          </a:solidFill>
          <a:latin typeface="+mn-lt"/>
          <a:ea typeface="+mn-ea"/>
          <a:cs typeface="+mn-cs"/>
        </a:defRPr>
      </a:lvl6pPr>
      <a:lvl7pPr marL="2826045" algn="l" defTabSz="942015" rtl="0" eaLnBrk="1" latinLnBrk="0" hangingPunct="1">
        <a:defRPr sz="1854" kern="1200">
          <a:solidFill>
            <a:schemeClr val="tx1"/>
          </a:solidFill>
          <a:latin typeface="+mn-lt"/>
          <a:ea typeface="+mn-ea"/>
          <a:cs typeface="+mn-cs"/>
        </a:defRPr>
      </a:lvl7pPr>
      <a:lvl8pPr marL="3297052" algn="l" defTabSz="942015" rtl="0" eaLnBrk="1" latinLnBrk="0" hangingPunct="1">
        <a:defRPr sz="1854" kern="1200">
          <a:solidFill>
            <a:schemeClr val="tx1"/>
          </a:solidFill>
          <a:latin typeface="+mn-lt"/>
          <a:ea typeface="+mn-ea"/>
          <a:cs typeface="+mn-cs"/>
        </a:defRPr>
      </a:lvl8pPr>
      <a:lvl9pPr marL="3768060" algn="l" defTabSz="942015" rtl="0" eaLnBrk="1" latinLnBrk="0" hangingPunct="1">
        <a:defRPr sz="18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gaurav.mehta@gmail.com"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319827&amp;picture=coronavirus-infection-illustration"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1AFF5-C8B9-4F30-8416-78CA57DE9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17" y="768350"/>
            <a:ext cx="7448187" cy="4247608"/>
          </a:xfrm>
          <a:prstGeom prst="rect">
            <a:avLst/>
          </a:prstGeom>
        </p:spPr>
      </p:pic>
      <p:sp>
        <p:nvSpPr>
          <p:cNvPr id="3" name="object 3"/>
          <p:cNvSpPr txBox="1"/>
          <p:nvPr/>
        </p:nvSpPr>
        <p:spPr>
          <a:xfrm>
            <a:off x="2153472" y="4806949"/>
            <a:ext cx="8851078" cy="1624533"/>
          </a:xfrm>
          <a:prstGeom prst="rect">
            <a:avLst/>
          </a:prstGeom>
        </p:spPr>
        <p:txBody>
          <a:bodyPr wrap="square" lIns="0" tIns="0" rIns="0" bIns="0" rtlCol="0">
            <a:noAutofit/>
          </a:bodyPr>
          <a:lstStyle/>
          <a:p>
            <a:pPr marL="1659028" marR="1682193" algn="ctr">
              <a:lnSpc>
                <a:spcPts val="2960"/>
              </a:lnSpc>
              <a:spcBef>
                <a:spcPts val="148"/>
              </a:spcBef>
            </a:pPr>
            <a:r>
              <a:rPr lang="en-US" sz="2800" dirty="0">
                <a:solidFill>
                  <a:schemeClr val="accent6">
                    <a:lumMod val="75000"/>
                  </a:schemeClr>
                </a:solidFill>
                <a:cs typeface="Calibri"/>
              </a:rPr>
              <a:t>Dr. Gaurav Mehta</a:t>
            </a:r>
          </a:p>
          <a:p>
            <a:pPr marL="1659028" marR="1682193" algn="ctr">
              <a:lnSpc>
                <a:spcPts val="2960"/>
              </a:lnSpc>
              <a:spcBef>
                <a:spcPts val="148"/>
              </a:spcBef>
            </a:pPr>
            <a:r>
              <a:rPr lang="en-US" sz="2000" dirty="0">
                <a:cs typeface="Calibri"/>
              </a:rPr>
              <a:t>MD (pediatrics)</a:t>
            </a:r>
          </a:p>
          <a:p>
            <a:pPr marL="1659028" marR="1682193" algn="ctr">
              <a:spcBef>
                <a:spcPts val="148"/>
              </a:spcBef>
            </a:pPr>
            <a:r>
              <a:rPr lang="en-US" dirty="0">
                <a:cs typeface="Calibri"/>
              </a:rPr>
              <a:t>Senior Specialist, Pediatric </a:t>
            </a:r>
          </a:p>
          <a:p>
            <a:pPr marL="1659028" marR="1682193" algn="ctr">
              <a:spcBef>
                <a:spcPts val="148"/>
              </a:spcBef>
            </a:pPr>
            <a:r>
              <a:rPr lang="en-US" dirty="0">
                <a:cs typeface="Calibri"/>
              </a:rPr>
              <a:t>Govt RDBP Jaipuria Hospital, Jaipur </a:t>
            </a:r>
          </a:p>
          <a:p>
            <a:pPr marL="1659028" marR="1682193" algn="ctr">
              <a:spcBef>
                <a:spcPts val="148"/>
              </a:spcBef>
            </a:pPr>
            <a:r>
              <a:rPr lang="en-US" dirty="0">
                <a:cs typeface="Calibri"/>
              </a:rPr>
              <a:t>(attached to RUHS College of Medical Sciences, Jaipur)</a:t>
            </a:r>
            <a:endParaRPr dirty="0">
              <a:cs typeface="Calibri"/>
            </a:endParaRPr>
          </a:p>
        </p:txBody>
      </p:sp>
      <p:sp>
        <p:nvSpPr>
          <p:cNvPr id="2" name="object 2"/>
          <p:cNvSpPr txBox="1"/>
          <p:nvPr/>
        </p:nvSpPr>
        <p:spPr>
          <a:xfrm>
            <a:off x="769010" y="6965857"/>
            <a:ext cx="5511140" cy="330200"/>
          </a:xfrm>
          <a:prstGeom prst="rect">
            <a:avLst/>
          </a:prstGeom>
        </p:spPr>
        <p:txBody>
          <a:bodyPr wrap="square" lIns="0" tIns="0" rIns="0" bIns="0" rtlCol="0">
            <a:noAutofit/>
          </a:bodyPr>
          <a:lstStyle/>
          <a:p>
            <a:pPr marL="12700">
              <a:lnSpc>
                <a:spcPts val="2545"/>
              </a:lnSpc>
              <a:spcBef>
                <a:spcPts val="127"/>
              </a:spcBef>
            </a:pPr>
            <a:r>
              <a:rPr sz="2400" spc="-25" baseline="3413" dirty="0">
                <a:solidFill>
                  <a:schemeClr val="bg1">
                    <a:lumMod val="65000"/>
                  </a:schemeClr>
                </a:solidFill>
                <a:latin typeface="Calibri"/>
                <a:cs typeface="Calibri"/>
              </a:rPr>
              <a:t>B</a:t>
            </a:r>
            <a:r>
              <a:rPr sz="2400" spc="9" baseline="3413" dirty="0">
                <a:solidFill>
                  <a:schemeClr val="bg1">
                    <a:lumMod val="65000"/>
                  </a:schemeClr>
                </a:solidFill>
                <a:latin typeface="Calibri"/>
                <a:cs typeface="Calibri"/>
              </a:rPr>
              <a:t>A</a:t>
            </a:r>
            <a:r>
              <a:rPr sz="2400" spc="0" baseline="3413" dirty="0">
                <a:solidFill>
                  <a:schemeClr val="bg1">
                    <a:lumMod val="65000"/>
                  </a:schemeClr>
                </a:solidFill>
                <a:latin typeface="Calibri"/>
                <a:cs typeface="Calibri"/>
              </a:rPr>
              <a:t>SED on </a:t>
            </a:r>
            <a:r>
              <a:rPr sz="2400" spc="-4" baseline="3413" dirty="0">
                <a:solidFill>
                  <a:schemeClr val="bg1">
                    <a:lumMod val="65000"/>
                  </a:schemeClr>
                </a:solidFill>
                <a:latin typeface="Calibri"/>
                <a:cs typeface="Calibri"/>
              </a:rPr>
              <a:t>M</a:t>
            </a:r>
            <a:r>
              <a:rPr sz="2400" spc="9" baseline="3413" dirty="0">
                <a:solidFill>
                  <a:schemeClr val="bg1">
                    <a:lumMod val="65000"/>
                  </a:schemeClr>
                </a:solidFill>
                <a:latin typeface="Calibri"/>
                <a:cs typeface="Calibri"/>
              </a:rPr>
              <a:t>O</a:t>
            </a:r>
            <a:r>
              <a:rPr sz="2400" spc="0" baseline="3413" dirty="0">
                <a:solidFill>
                  <a:schemeClr val="bg1">
                    <a:lumMod val="65000"/>
                  </a:schemeClr>
                </a:solidFill>
                <a:latin typeface="Calibri"/>
                <a:cs typeface="Calibri"/>
              </a:rPr>
              <a:t>HFW &amp; </a:t>
            </a:r>
            <a:r>
              <a:rPr sz="2400" spc="9" baseline="3413" dirty="0">
                <a:solidFill>
                  <a:schemeClr val="bg1">
                    <a:lumMod val="65000"/>
                  </a:schemeClr>
                </a:solidFill>
                <a:latin typeface="Calibri"/>
                <a:cs typeface="Calibri"/>
              </a:rPr>
              <a:t>IA</a:t>
            </a:r>
            <a:r>
              <a:rPr sz="2400" spc="0" baseline="3413" dirty="0">
                <a:solidFill>
                  <a:schemeClr val="bg1">
                    <a:lumMod val="65000"/>
                  </a:schemeClr>
                </a:solidFill>
                <a:latin typeface="Calibri"/>
                <a:cs typeface="Calibri"/>
              </a:rPr>
              <a:t>P</a:t>
            </a:r>
            <a:r>
              <a:rPr sz="2400" spc="-39" baseline="3413" dirty="0">
                <a:solidFill>
                  <a:schemeClr val="bg1">
                    <a:lumMod val="65000"/>
                  </a:schemeClr>
                </a:solidFill>
                <a:latin typeface="Calibri"/>
                <a:cs typeface="Calibri"/>
              </a:rPr>
              <a:t> </a:t>
            </a:r>
            <a:r>
              <a:rPr sz="2400" spc="4" baseline="3413" dirty="0">
                <a:solidFill>
                  <a:schemeClr val="bg1">
                    <a:lumMod val="65000"/>
                  </a:schemeClr>
                </a:solidFill>
                <a:latin typeface="Calibri"/>
                <a:cs typeface="Calibri"/>
              </a:rPr>
              <a:t>G</a:t>
            </a:r>
            <a:r>
              <a:rPr sz="2400" spc="0" baseline="3413" dirty="0">
                <a:solidFill>
                  <a:schemeClr val="bg1">
                    <a:lumMod val="65000"/>
                  </a:schemeClr>
                </a:solidFill>
                <a:latin typeface="Calibri"/>
                <a:cs typeface="Calibri"/>
              </a:rPr>
              <a:t>UI</a:t>
            </a:r>
            <a:r>
              <a:rPr sz="2400" spc="4" baseline="3413" dirty="0">
                <a:solidFill>
                  <a:schemeClr val="bg1">
                    <a:lumMod val="65000"/>
                  </a:schemeClr>
                </a:solidFill>
                <a:latin typeface="Calibri"/>
                <a:cs typeface="Calibri"/>
              </a:rPr>
              <a:t>DE</a:t>
            </a:r>
            <a:r>
              <a:rPr sz="2400" spc="0" baseline="3413" dirty="0">
                <a:solidFill>
                  <a:schemeClr val="bg1">
                    <a:lumMod val="65000"/>
                  </a:schemeClr>
                </a:solidFill>
                <a:latin typeface="Calibri"/>
                <a:cs typeface="Calibri"/>
              </a:rPr>
              <a:t>LI</a:t>
            </a:r>
            <a:r>
              <a:rPr sz="2400" spc="9" baseline="3413" dirty="0">
                <a:solidFill>
                  <a:schemeClr val="bg1">
                    <a:lumMod val="65000"/>
                  </a:schemeClr>
                </a:solidFill>
                <a:latin typeface="Calibri"/>
                <a:cs typeface="Calibri"/>
              </a:rPr>
              <a:t>N</a:t>
            </a:r>
            <a:r>
              <a:rPr sz="2400" spc="-14" baseline="3413" dirty="0">
                <a:solidFill>
                  <a:schemeClr val="bg1">
                    <a:lumMod val="65000"/>
                  </a:schemeClr>
                </a:solidFill>
                <a:latin typeface="Calibri"/>
                <a:cs typeface="Calibri"/>
              </a:rPr>
              <a:t>E</a:t>
            </a:r>
            <a:r>
              <a:rPr sz="2400" spc="0" baseline="3413" dirty="0">
                <a:solidFill>
                  <a:schemeClr val="bg1">
                    <a:lumMod val="65000"/>
                  </a:schemeClr>
                </a:solidFill>
                <a:latin typeface="Calibri"/>
                <a:cs typeface="Calibri"/>
              </a:rPr>
              <a:t>S</a:t>
            </a:r>
            <a:r>
              <a:rPr sz="2400" spc="-14" baseline="3413" dirty="0">
                <a:solidFill>
                  <a:schemeClr val="bg1">
                    <a:lumMod val="65000"/>
                  </a:schemeClr>
                </a:solidFill>
                <a:latin typeface="Calibri"/>
                <a:cs typeface="Calibri"/>
              </a:rPr>
              <a:t> </a:t>
            </a:r>
            <a:r>
              <a:rPr sz="2400" spc="9" baseline="3413" dirty="0">
                <a:solidFill>
                  <a:schemeClr val="bg1">
                    <a:lumMod val="65000"/>
                  </a:schemeClr>
                </a:solidFill>
                <a:latin typeface="Calibri"/>
                <a:cs typeface="Calibri"/>
              </a:rPr>
              <a:t>202</a:t>
            </a:r>
            <a:r>
              <a:rPr sz="2400" spc="0" baseline="3413" dirty="0">
                <a:solidFill>
                  <a:schemeClr val="bg1">
                    <a:lumMod val="65000"/>
                  </a:schemeClr>
                </a:solidFill>
                <a:latin typeface="Calibri"/>
                <a:cs typeface="Calibri"/>
              </a:rPr>
              <a:t>1</a:t>
            </a:r>
            <a:endParaRPr sz="1600" dirty="0">
              <a:solidFill>
                <a:schemeClr val="bg1">
                  <a:lumMod val="65000"/>
                </a:schemeClr>
              </a:solidFill>
              <a:latin typeface="Calibri"/>
              <a:cs typeface="Calibri"/>
            </a:endParaRPr>
          </a:p>
        </p:txBody>
      </p:sp>
      <p:sp>
        <p:nvSpPr>
          <p:cNvPr id="11" name="TextBox 10">
            <a:extLst>
              <a:ext uri="{FF2B5EF4-FFF2-40B4-BE49-F238E27FC236}">
                <a16:creationId xmlns:a16="http://schemas.microsoft.com/office/drawing/2014/main" id="{6EEA4274-4731-4B06-8E4C-7D6577B32D89}"/>
              </a:ext>
            </a:extLst>
          </p:cNvPr>
          <p:cNvSpPr txBox="1"/>
          <p:nvPr/>
        </p:nvSpPr>
        <p:spPr>
          <a:xfrm>
            <a:off x="8498373" y="7021833"/>
            <a:ext cx="4279238" cy="369332"/>
          </a:xfrm>
          <a:prstGeom prst="rect">
            <a:avLst/>
          </a:prstGeom>
          <a:noFill/>
        </p:spPr>
        <p:txBody>
          <a:bodyPr wrap="square" rtlCol="0">
            <a:spAutoFit/>
          </a:bodyPr>
          <a:lstStyle/>
          <a:p>
            <a:r>
              <a:rPr lang="en-US" dirty="0">
                <a:solidFill>
                  <a:schemeClr val="bg1">
                    <a:lumMod val="65000"/>
                  </a:schemeClr>
                </a:solidFill>
                <a:hlinkClick r:id="rId3">
                  <a:extLst>
                    <a:ext uri="{A12FA001-AC4F-418D-AE19-62706E023703}">
                      <ahyp:hlinkClr xmlns:ahyp="http://schemas.microsoft.com/office/drawing/2018/hyperlinkcolor" val="tx"/>
                    </a:ext>
                  </a:extLst>
                </a:hlinkClick>
              </a:rPr>
              <a:t>drgaurav.mehta@gmail.com</a:t>
            </a:r>
            <a:r>
              <a:rPr lang="en-US" dirty="0">
                <a:solidFill>
                  <a:schemeClr val="bg1">
                    <a:lumMod val="65000"/>
                  </a:schemeClr>
                </a:solidFill>
              </a:rPr>
              <a:t> (V. 2)</a:t>
            </a:r>
          </a:p>
        </p:txBody>
      </p:sp>
      <p:sp>
        <p:nvSpPr>
          <p:cNvPr id="7" name="Rectangle 6">
            <a:extLst>
              <a:ext uri="{FF2B5EF4-FFF2-40B4-BE49-F238E27FC236}">
                <a16:creationId xmlns:a16="http://schemas.microsoft.com/office/drawing/2014/main" id="{00EF2AD5-C876-4D8C-AB81-3E89BA9BD92F}"/>
              </a:ext>
            </a:extLst>
          </p:cNvPr>
          <p:cNvSpPr/>
          <p:nvPr/>
        </p:nvSpPr>
        <p:spPr>
          <a:xfrm>
            <a:off x="2686767" y="214352"/>
            <a:ext cx="7835286" cy="1107996"/>
          </a:xfrm>
          <a:prstGeom prst="rect">
            <a:avLst/>
          </a:prstGeom>
          <a:noFill/>
        </p:spPr>
        <p:txBody>
          <a:bodyPr wrap="non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COVID-19 in children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960A629-B04B-4CCA-9B99-984ED62BE59B}"/>
              </a:ext>
            </a:extLst>
          </p:cNvPr>
          <p:cNvPicPr>
            <a:picLocks noChangeAspect="1"/>
          </p:cNvPicPr>
          <p:nvPr/>
        </p:nvPicPr>
        <p:blipFill rotWithShape="1">
          <a:blip r:embed="rId2">
            <a:extLst>
              <a:ext uri="{28A0092B-C50C-407E-A947-70E740481C1C}">
                <a14:useLocalDpi xmlns:a14="http://schemas.microsoft.com/office/drawing/2010/main" val="0"/>
              </a:ext>
            </a:extLst>
          </a:blip>
          <a:srcRect l="63436" t="528" r="-1" b="14632"/>
          <a:stretch/>
        </p:blipFill>
        <p:spPr>
          <a:xfrm>
            <a:off x="9682533" y="3187651"/>
            <a:ext cx="2438400" cy="3573309"/>
          </a:xfrm>
          <a:prstGeom prst="upArrow">
            <a:avLst/>
          </a:prstGeom>
        </p:spPr>
      </p:pic>
      <p:sp>
        <p:nvSpPr>
          <p:cNvPr id="3" name="Content Placeholder 2">
            <a:extLst>
              <a:ext uri="{FF2B5EF4-FFF2-40B4-BE49-F238E27FC236}">
                <a16:creationId xmlns:a16="http://schemas.microsoft.com/office/drawing/2014/main" id="{247A5920-DFB4-4B30-8575-C5BE50E0C399}"/>
              </a:ext>
            </a:extLst>
          </p:cNvPr>
          <p:cNvSpPr>
            <a:spLocks noGrp="1"/>
          </p:cNvSpPr>
          <p:nvPr>
            <p:ph idx="4294967295"/>
          </p:nvPr>
        </p:nvSpPr>
        <p:spPr>
          <a:xfrm>
            <a:off x="6121792" y="757237"/>
            <a:ext cx="5574908" cy="4746625"/>
          </a:xfrm>
        </p:spPr>
        <p:txBody>
          <a:bodyPr>
            <a:normAutofit/>
          </a:bodyPr>
          <a:lstStyle/>
          <a:p>
            <a:r>
              <a:rPr lang="en-US" sz="2400" dirty="0">
                <a:solidFill>
                  <a:schemeClr val="accent6">
                    <a:lumMod val="75000"/>
                  </a:schemeClr>
                </a:solidFill>
              </a:rPr>
              <a:t>NITI Aayog meeting Data Show that the share of children aged 1-10 years in the total active covid19 cases has increased steadily from 2.80% in  March 2021 to 7.04% in August 2021 </a:t>
            </a:r>
          </a:p>
          <a:p>
            <a:r>
              <a:rPr lang="en-US" sz="2400" dirty="0">
                <a:solidFill>
                  <a:schemeClr val="accent6">
                    <a:lumMod val="75000"/>
                  </a:schemeClr>
                </a:solidFill>
              </a:rPr>
              <a:t>For every 100 active cases, around 7 are children</a:t>
            </a:r>
          </a:p>
        </p:txBody>
      </p:sp>
      <p:grpSp>
        <p:nvGrpSpPr>
          <p:cNvPr id="12" name="Group 11">
            <a:extLst>
              <a:ext uri="{FF2B5EF4-FFF2-40B4-BE49-F238E27FC236}">
                <a16:creationId xmlns:a16="http://schemas.microsoft.com/office/drawing/2014/main" id="{9644BBDB-E4E6-4E52-83E2-8D491FB9D1B9}"/>
              </a:ext>
            </a:extLst>
          </p:cNvPr>
          <p:cNvGrpSpPr/>
          <p:nvPr/>
        </p:nvGrpSpPr>
        <p:grpSpPr>
          <a:xfrm>
            <a:off x="6280150" y="3046262"/>
            <a:ext cx="5591353" cy="4177754"/>
            <a:chOff x="5100081" y="3776329"/>
            <a:chExt cx="5591353" cy="4177754"/>
          </a:xfrm>
        </p:grpSpPr>
        <p:sp>
          <p:nvSpPr>
            <p:cNvPr id="5" name="TextBox 4">
              <a:extLst>
                <a:ext uri="{FF2B5EF4-FFF2-40B4-BE49-F238E27FC236}">
                  <a16:creationId xmlns:a16="http://schemas.microsoft.com/office/drawing/2014/main" id="{5D28BB95-0BA7-4541-B33A-30332ADFDB63}"/>
                </a:ext>
              </a:extLst>
            </p:cNvPr>
            <p:cNvSpPr txBox="1"/>
            <p:nvPr/>
          </p:nvSpPr>
          <p:spPr>
            <a:xfrm>
              <a:off x="5100081" y="4540264"/>
              <a:ext cx="1371601" cy="461665"/>
            </a:xfrm>
            <a:prstGeom prst="rect">
              <a:avLst/>
            </a:prstGeom>
            <a:noFill/>
          </p:spPr>
          <p:txBody>
            <a:bodyPr wrap="square" rtlCol="0">
              <a:spAutoFit/>
            </a:bodyPr>
            <a:lstStyle/>
            <a:p>
              <a:r>
                <a:rPr lang="en-US" sz="2400" dirty="0"/>
                <a:t>3.43%</a:t>
              </a:r>
            </a:p>
          </p:txBody>
        </p:sp>
        <p:sp>
          <p:nvSpPr>
            <p:cNvPr id="9" name="TextBox 8">
              <a:extLst>
                <a:ext uri="{FF2B5EF4-FFF2-40B4-BE49-F238E27FC236}">
                  <a16:creationId xmlns:a16="http://schemas.microsoft.com/office/drawing/2014/main" id="{6EF3188E-D9A7-4AA1-9C4C-46C7883CAD59}"/>
                </a:ext>
              </a:extLst>
            </p:cNvPr>
            <p:cNvSpPr txBox="1"/>
            <p:nvPr/>
          </p:nvSpPr>
          <p:spPr>
            <a:xfrm>
              <a:off x="6347663" y="7584751"/>
              <a:ext cx="2652075" cy="369332"/>
            </a:xfrm>
            <a:prstGeom prst="rect">
              <a:avLst/>
            </a:prstGeom>
            <a:noFill/>
          </p:spPr>
          <p:txBody>
            <a:bodyPr wrap="square" rtlCol="0">
              <a:spAutoFit/>
            </a:bodyPr>
            <a:lstStyle/>
            <a:p>
              <a:pPr algn="ctr"/>
              <a:r>
                <a:rPr lang="en-US" dirty="0"/>
                <a:t>February 2021</a:t>
              </a:r>
            </a:p>
          </p:txBody>
        </p:sp>
        <p:sp>
          <p:nvSpPr>
            <p:cNvPr id="10" name="TextBox 9">
              <a:extLst>
                <a:ext uri="{FF2B5EF4-FFF2-40B4-BE49-F238E27FC236}">
                  <a16:creationId xmlns:a16="http://schemas.microsoft.com/office/drawing/2014/main" id="{077FCC04-7F80-43B0-B34A-997B21B75FB0}"/>
                </a:ext>
              </a:extLst>
            </p:cNvPr>
            <p:cNvSpPr txBox="1"/>
            <p:nvPr/>
          </p:nvSpPr>
          <p:spPr>
            <a:xfrm>
              <a:off x="9091234" y="7533435"/>
              <a:ext cx="1600200" cy="369332"/>
            </a:xfrm>
            <a:prstGeom prst="rect">
              <a:avLst/>
            </a:prstGeom>
            <a:noFill/>
          </p:spPr>
          <p:txBody>
            <a:bodyPr wrap="square" rtlCol="0">
              <a:spAutoFit/>
            </a:bodyPr>
            <a:lstStyle/>
            <a:p>
              <a:r>
                <a:rPr lang="en-US" dirty="0"/>
                <a:t>August 2021</a:t>
              </a:r>
            </a:p>
          </p:txBody>
        </p:sp>
        <p:sp>
          <p:nvSpPr>
            <p:cNvPr id="6" name="TextBox 5">
              <a:extLst>
                <a:ext uri="{FF2B5EF4-FFF2-40B4-BE49-F238E27FC236}">
                  <a16:creationId xmlns:a16="http://schemas.microsoft.com/office/drawing/2014/main" id="{6B39152E-3903-499B-B72D-6A552FE7E7C5}"/>
                </a:ext>
              </a:extLst>
            </p:cNvPr>
            <p:cNvSpPr txBox="1"/>
            <p:nvPr/>
          </p:nvSpPr>
          <p:spPr>
            <a:xfrm>
              <a:off x="9095579" y="3776329"/>
              <a:ext cx="1371601" cy="461665"/>
            </a:xfrm>
            <a:prstGeom prst="rect">
              <a:avLst/>
            </a:prstGeom>
            <a:noFill/>
          </p:spPr>
          <p:txBody>
            <a:bodyPr wrap="square" rtlCol="0">
              <a:spAutoFit/>
            </a:bodyPr>
            <a:lstStyle/>
            <a:p>
              <a:r>
                <a:rPr lang="en-US" sz="2400" dirty="0"/>
                <a:t>7.04%</a:t>
              </a:r>
            </a:p>
          </p:txBody>
        </p:sp>
      </p:grpSp>
      <p:pic>
        <p:nvPicPr>
          <p:cNvPr id="15" name="Picture 14">
            <a:extLst>
              <a:ext uri="{FF2B5EF4-FFF2-40B4-BE49-F238E27FC236}">
                <a16:creationId xmlns:a16="http://schemas.microsoft.com/office/drawing/2014/main" id="{EB42A3C7-045B-4C1E-B008-4898BAF27413}"/>
              </a:ext>
            </a:extLst>
          </p:cNvPr>
          <p:cNvPicPr>
            <a:picLocks noChangeAspect="1"/>
          </p:cNvPicPr>
          <p:nvPr/>
        </p:nvPicPr>
        <p:blipFill rotWithShape="1">
          <a:blip r:embed="rId2">
            <a:extLst>
              <a:ext uri="{28A0092B-C50C-407E-A947-70E740481C1C}">
                <a14:useLocalDpi xmlns:a14="http://schemas.microsoft.com/office/drawing/2010/main" val="0"/>
              </a:ext>
            </a:extLst>
          </a:blip>
          <a:srcRect l="22972" t="23352" r="55389" b="11722"/>
          <a:stretch/>
        </p:blipFill>
        <p:spPr>
          <a:xfrm>
            <a:off x="6121792" y="4271862"/>
            <a:ext cx="1335975" cy="2531506"/>
          </a:xfrm>
          <a:prstGeom prst="flowChartConnector">
            <a:avLst/>
          </a:prstGeom>
        </p:spPr>
      </p:pic>
      <p:pic>
        <p:nvPicPr>
          <p:cNvPr id="4" name="Picture 3">
            <a:extLst>
              <a:ext uri="{FF2B5EF4-FFF2-40B4-BE49-F238E27FC236}">
                <a16:creationId xmlns:a16="http://schemas.microsoft.com/office/drawing/2014/main" id="{514E71AC-51A1-4C52-A0DC-0D6C1007F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15" y="766066"/>
            <a:ext cx="4762500" cy="6457950"/>
          </a:xfrm>
          <a:prstGeom prst="rect">
            <a:avLst/>
          </a:prstGeom>
        </p:spPr>
      </p:pic>
      <p:pic>
        <p:nvPicPr>
          <p:cNvPr id="8" name="Picture 7">
            <a:extLst>
              <a:ext uri="{FF2B5EF4-FFF2-40B4-BE49-F238E27FC236}">
                <a16:creationId xmlns:a16="http://schemas.microsoft.com/office/drawing/2014/main" id="{B0ADFEFC-E206-41F2-AEAA-4512B4CBDB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56" t="25005" r="42160" b="13337"/>
          <a:stretch/>
        </p:blipFill>
        <p:spPr>
          <a:xfrm>
            <a:off x="8394720" y="4585166"/>
            <a:ext cx="847118" cy="2076801"/>
          </a:xfrm>
          <a:prstGeom prst="rect">
            <a:avLst/>
          </a:prstGeom>
        </p:spPr>
      </p:pic>
      <p:sp>
        <p:nvSpPr>
          <p:cNvPr id="11" name="TextBox 10">
            <a:extLst>
              <a:ext uri="{FF2B5EF4-FFF2-40B4-BE49-F238E27FC236}">
                <a16:creationId xmlns:a16="http://schemas.microsoft.com/office/drawing/2014/main" id="{CD55DDA1-5F19-4FCD-A528-B979C685844C}"/>
              </a:ext>
            </a:extLst>
          </p:cNvPr>
          <p:cNvSpPr txBox="1"/>
          <p:nvPr/>
        </p:nvSpPr>
        <p:spPr>
          <a:xfrm>
            <a:off x="8489950" y="4029777"/>
            <a:ext cx="870675" cy="461665"/>
          </a:xfrm>
          <a:prstGeom prst="rect">
            <a:avLst/>
          </a:prstGeom>
          <a:noFill/>
        </p:spPr>
        <p:txBody>
          <a:bodyPr wrap="square" rtlCol="0">
            <a:spAutoFit/>
          </a:bodyPr>
          <a:lstStyle/>
          <a:p>
            <a:r>
              <a:rPr lang="en-US" sz="2400" dirty="0"/>
              <a:t>2.8%</a:t>
            </a:r>
          </a:p>
        </p:txBody>
      </p:sp>
      <p:sp>
        <p:nvSpPr>
          <p:cNvPr id="13" name="Rectangle 12">
            <a:extLst>
              <a:ext uri="{FF2B5EF4-FFF2-40B4-BE49-F238E27FC236}">
                <a16:creationId xmlns:a16="http://schemas.microsoft.com/office/drawing/2014/main" id="{C57F39DB-869A-4C06-9DA3-D182C06A36D9}"/>
              </a:ext>
            </a:extLst>
          </p:cNvPr>
          <p:cNvSpPr/>
          <p:nvPr/>
        </p:nvSpPr>
        <p:spPr>
          <a:xfrm>
            <a:off x="6202161" y="6803368"/>
            <a:ext cx="1188146" cy="369332"/>
          </a:xfrm>
          <a:prstGeom prst="rect">
            <a:avLst/>
          </a:prstGeom>
        </p:spPr>
        <p:txBody>
          <a:bodyPr wrap="none">
            <a:spAutoFit/>
          </a:bodyPr>
          <a:lstStyle/>
          <a:p>
            <a:r>
              <a:rPr lang="en-US" dirty="0"/>
              <a:t>June 2020</a:t>
            </a:r>
          </a:p>
        </p:txBody>
      </p:sp>
    </p:spTree>
    <p:extLst>
      <p:ext uri="{BB962C8B-B14F-4D97-AF65-F5344CB8AC3E}">
        <p14:creationId xmlns:p14="http://schemas.microsoft.com/office/powerpoint/2010/main" val="235268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98E0-3987-4A38-9C22-2A749A7E8DC6}"/>
              </a:ext>
            </a:extLst>
          </p:cNvPr>
          <p:cNvSpPr>
            <a:spLocks noGrp="1"/>
          </p:cNvSpPr>
          <p:nvPr>
            <p:ph type="title"/>
          </p:nvPr>
        </p:nvSpPr>
        <p:spPr/>
        <p:txBody>
          <a:bodyPr/>
          <a:lstStyle/>
          <a:p>
            <a:r>
              <a:rPr lang="en-US" dirty="0"/>
              <a:t>Delta main cause of COVID-19 in children</a:t>
            </a:r>
          </a:p>
        </p:txBody>
      </p:sp>
      <p:sp>
        <p:nvSpPr>
          <p:cNvPr id="3" name="Content Placeholder 2">
            <a:extLst>
              <a:ext uri="{FF2B5EF4-FFF2-40B4-BE49-F238E27FC236}">
                <a16:creationId xmlns:a16="http://schemas.microsoft.com/office/drawing/2014/main" id="{9C4F6F8D-A91E-46F8-A4F2-D38A24874955}"/>
              </a:ext>
            </a:extLst>
          </p:cNvPr>
          <p:cNvSpPr>
            <a:spLocks noGrp="1"/>
          </p:cNvSpPr>
          <p:nvPr>
            <p:ph idx="1"/>
          </p:nvPr>
        </p:nvSpPr>
        <p:spPr>
          <a:xfrm>
            <a:off x="863521" y="1844103"/>
            <a:ext cx="10833259" cy="5237940"/>
          </a:xfrm>
        </p:spPr>
        <p:txBody>
          <a:bodyPr>
            <a:normAutofit lnSpcReduction="10000"/>
          </a:bodyPr>
          <a:lstStyle/>
          <a:p>
            <a:r>
              <a:rPr lang="en-US" sz="2400" dirty="0"/>
              <a:t>As per NITI Aayog meeting, The </a:t>
            </a:r>
            <a:r>
              <a:rPr lang="en-US" sz="2400" dirty="0" err="1"/>
              <a:t>Sero-prevalance</a:t>
            </a:r>
            <a:r>
              <a:rPr lang="en-US" sz="2400" dirty="0"/>
              <a:t>, positive among children in the age 6-9years age group was </a:t>
            </a:r>
            <a:r>
              <a:rPr lang="en-US" sz="2400" dirty="0">
                <a:solidFill>
                  <a:srgbClr val="FF0000"/>
                </a:solidFill>
              </a:rPr>
              <a:t>57-58%</a:t>
            </a:r>
            <a:r>
              <a:rPr lang="en-US" sz="2400" dirty="0"/>
              <a:t> and in age group 10-17 was  61.6%- lower than entire population </a:t>
            </a:r>
            <a:r>
              <a:rPr lang="en-US" sz="2400" dirty="0">
                <a:solidFill>
                  <a:srgbClr val="FF0000"/>
                </a:solidFill>
              </a:rPr>
              <a:t>67.6%</a:t>
            </a:r>
          </a:p>
          <a:p>
            <a:endParaRPr lang="en-US" sz="2400" dirty="0">
              <a:solidFill>
                <a:srgbClr val="FF0000"/>
              </a:solidFill>
            </a:endParaRPr>
          </a:p>
          <a:p>
            <a:r>
              <a:rPr lang="en-US" sz="2400" dirty="0"/>
              <a:t>A </a:t>
            </a:r>
            <a:r>
              <a:rPr lang="en-US" sz="2400" dirty="0" err="1"/>
              <a:t>serosurvey</a:t>
            </a:r>
            <a:r>
              <a:rPr lang="en-US" sz="2400" dirty="0"/>
              <a:t> study by PGIMER, Chandigarh in 2700 children of age 6-18 years, </a:t>
            </a:r>
            <a:r>
              <a:rPr lang="en-US" sz="2400" dirty="0">
                <a:solidFill>
                  <a:srgbClr val="FF0000"/>
                </a:solidFill>
              </a:rPr>
              <a:t>71% children tested positive</a:t>
            </a:r>
            <a:r>
              <a:rPr lang="en-US" sz="2400" dirty="0"/>
              <a:t> for antibodies in Chandigarh.</a:t>
            </a:r>
          </a:p>
          <a:p>
            <a:endParaRPr lang="en-US" sz="2400" dirty="0"/>
          </a:p>
          <a:p>
            <a:r>
              <a:rPr lang="en-US" sz="2400" dirty="0"/>
              <a:t>The recent study from 583 covid cases aged 0-18 years in 8 Indian states from March to June 2021, </a:t>
            </a:r>
            <a:r>
              <a:rPr lang="en-US" sz="2400" dirty="0">
                <a:solidFill>
                  <a:srgbClr val="FF0000"/>
                </a:solidFill>
              </a:rPr>
              <a:t>&gt;50% were seropositive</a:t>
            </a:r>
          </a:p>
          <a:p>
            <a:pPr lvl="1">
              <a:buFont typeface="Wingdings" panose="05000000000000000000" pitchFamily="2" charset="2"/>
              <a:buChar char="§"/>
            </a:pPr>
            <a:r>
              <a:rPr lang="en-US" sz="2400" dirty="0"/>
              <a:t>Kappa variant- reported in Sept 2020- 9.96% cases</a:t>
            </a:r>
          </a:p>
          <a:p>
            <a:pPr lvl="1">
              <a:buFont typeface="Wingdings" panose="05000000000000000000" pitchFamily="2" charset="2"/>
              <a:buChar char="§"/>
            </a:pPr>
            <a:r>
              <a:rPr lang="en-US" sz="2400" dirty="0">
                <a:solidFill>
                  <a:srgbClr val="FF0000"/>
                </a:solidFill>
              </a:rPr>
              <a:t>Delta variant- </a:t>
            </a:r>
            <a:r>
              <a:rPr lang="en-US" sz="2400" dirty="0"/>
              <a:t>Reported in Oct. 2020- </a:t>
            </a:r>
            <a:r>
              <a:rPr lang="en-US" sz="2400" dirty="0">
                <a:solidFill>
                  <a:srgbClr val="FF0000"/>
                </a:solidFill>
              </a:rPr>
              <a:t>65.82% cases</a:t>
            </a:r>
          </a:p>
          <a:p>
            <a:pPr lvl="1">
              <a:buFont typeface="Wingdings" panose="05000000000000000000" pitchFamily="2" charset="2"/>
              <a:buChar char="§"/>
            </a:pPr>
            <a:r>
              <a:rPr lang="en-US" sz="2400" dirty="0"/>
              <a:t>Alfa variant- reported  in Jan-March 2021- 6.83% cases</a:t>
            </a:r>
          </a:p>
          <a:p>
            <a:pPr lvl="1">
              <a:buFont typeface="Wingdings" panose="05000000000000000000" pitchFamily="2" charset="2"/>
              <a:buChar char="§"/>
            </a:pPr>
            <a:r>
              <a:rPr lang="en-US" sz="2400" dirty="0"/>
              <a:t>B.1.36 variant- 4.68% cases</a:t>
            </a:r>
          </a:p>
          <a:p>
            <a:pPr lvl="1">
              <a:buFont typeface="Wingdings" panose="05000000000000000000" pitchFamily="2" charset="2"/>
              <a:buChar char="§"/>
            </a:pPr>
            <a:r>
              <a:rPr lang="en-US" sz="2400" dirty="0"/>
              <a:t>B.1.1.529 (Omicron) variant: </a:t>
            </a:r>
            <a:r>
              <a:rPr lang="en-US" sz="2400" dirty="0">
                <a:solidFill>
                  <a:schemeClr val="accent6">
                    <a:lumMod val="75000"/>
                  </a:schemeClr>
                </a:solidFill>
              </a:rPr>
              <a:t>appears to be main variant in current 3</a:t>
            </a:r>
            <a:r>
              <a:rPr lang="en-US" sz="2400" baseline="30000" dirty="0">
                <a:solidFill>
                  <a:schemeClr val="accent6">
                    <a:lumMod val="75000"/>
                  </a:schemeClr>
                </a:solidFill>
              </a:rPr>
              <a:t>rd</a:t>
            </a:r>
            <a:r>
              <a:rPr lang="en-US" sz="2400" dirty="0">
                <a:solidFill>
                  <a:schemeClr val="accent6">
                    <a:lumMod val="75000"/>
                  </a:schemeClr>
                </a:solidFill>
              </a:rPr>
              <a:t> wave</a:t>
            </a:r>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387541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917244" y="797585"/>
            <a:ext cx="9096706" cy="482904"/>
          </a:xfrm>
          <a:prstGeom prst="rect">
            <a:avLst/>
          </a:prstGeom>
        </p:spPr>
        <p:txBody>
          <a:bodyPr wrap="square" lIns="0" tIns="0" rIns="0" bIns="0" rtlCol="0">
            <a:noAutofit/>
          </a:bodyPr>
          <a:lstStyle/>
          <a:p>
            <a:pPr marL="12700">
              <a:lnSpc>
                <a:spcPts val="3770"/>
              </a:lnSpc>
              <a:spcBef>
                <a:spcPts val="188"/>
              </a:spcBef>
            </a:pPr>
            <a:r>
              <a:rPr lang="en-US" sz="5400" spc="0" baseline="3034" dirty="0">
                <a:solidFill>
                  <a:schemeClr val="accent4">
                    <a:lumMod val="75000"/>
                  </a:schemeClr>
                </a:solidFill>
                <a:cs typeface="Calibri Light"/>
              </a:rPr>
              <a:t>COVID-19 in </a:t>
            </a:r>
            <a:r>
              <a:rPr sz="5400" spc="0" baseline="3034" dirty="0">
                <a:solidFill>
                  <a:schemeClr val="accent4">
                    <a:lumMod val="75000"/>
                  </a:schemeClr>
                </a:solidFill>
                <a:cs typeface="Calibri Light"/>
              </a:rPr>
              <a:t>Ch</a:t>
            </a:r>
            <a:r>
              <a:rPr sz="5400" spc="-9" baseline="3034" dirty="0">
                <a:solidFill>
                  <a:schemeClr val="accent4">
                    <a:lumMod val="75000"/>
                  </a:schemeClr>
                </a:solidFill>
                <a:cs typeface="Calibri Light"/>
              </a:rPr>
              <a:t>i</a:t>
            </a:r>
            <a:r>
              <a:rPr sz="5400" spc="-29" baseline="3034" dirty="0">
                <a:solidFill>
                  <a:schemeClr val="accent4">
                    <a:lumMod val="75000"/>
                  </a:schemeClr>
                </a:solidFill>
                <a:cs typeface="Calibri Light"/>
              </a:rPr>
              <a:t>l</a:t>
            </a:r>
            <a:r>
              <a:rPr sz="5400" spc="-50" baseline="3034" dirty="0">
                <a:solidFill>
                  <a:schemeClr val="accent4">
                    <a:lumMod val="75000"/>
                  </a:schemeClr>
                </a:solidFill>
                <a:cs typeface="Calibri Light"/>
              </a:rPr>
              <a:t>d</a:t>
            </a:r>
            <a:r>
              <a:rPr sz="5400" spc="-64" baseline="3034" dirty="0">
                <a:solidFill>
                  <a:schemeClr val="accent4">
                    <a:lumMod val="75000"/>
                  </a:schemeClr>
                </a:solidFill>
                <a:cs typeface="Calibri Light"/>
              </a:rPr>
              <a:t>r</a:t>
            </a:r>
            <a:r>
              <a:rPr sz="5400" spc="-29" baseline="3034" dirty="0">
                <a:solidFill>
                  <a:schemeClr val="accent4">
                    <a:lumMod val="75000"/>
                  </a:schemeClr>
                </a:solidFill>
                <a:cs typeface="Calibri Light"/>
              </a:rPr>
              <a:t>e</a:t>
            </a:r>
            <a:r>
              <a:rPr sz="5400" spc="-50" baseline="3034" dirty="0">
                <a:solidFill>
                  <a:schemeClr val="accent4">
                    <a:lumMod val="75000"/>
                  </a:schemeClr>
                </a:solidFill>
                <a:cs typeface="Calibri Light"/>
              </a:rPr>
              <a:t>n</a:t>
            </a:r>
            <a:r>
              <a:rPr lang="en-US" sz="5400" baseline="3034" dirty="0">
                <a:solidFill>
                  <a:schemeClr val="accent4">
                    <a:lumMod val="75000"/>
                  </a:schemeClr>
                </a:solidFill>
                <a:cs typeface="Calibri Light"/>
              </a:rPr>
              <a:t> in </a:t>
            </a:r>
            <a:r>
              <a:rPr lang="en-US" sz="5400" spc="0" baseline="3034" dirty="0">
                <a:solidFill>
                  <a:schemeClr val="accent4">
                    <a:lumMod val="75000"/>
                  </a:schemeClr>
                </a:solidFill>
                <a:cs typeface="Calibri Light"/>
              </a:rPr>
              <a:t>3</a:t>
            </a:r>
            <a:r>
              <a:rPr lang="en-US" sz="5400" baseline="30000" dirty="0">
                <a:solidFill>
                  <a:schemeClr val="accent4">
                    <a:lumMod val="75000"/>
                  </a:schemeClr>
                </a:solidFill>
                <a:cs typeface="Calibri Light"/>
              </a:rPr>
              <a:t>rd </a:t>
            </a:r>
            <a:r>
              <a:rPr lang="en-US" sz="5400" spc="0" baseline="3034" dirty="0">
                <a:solidFill>
                  <a:schemeClr val="accent4">
                    <a:lumMod val="75000"/>
                  </a:schemeClr>
                </a:solidFill>
                <a:cs typeface="Calibri Light"/>
              </a:rPr>
              <a:t>wave</a:t>
            </a:r>
            <a:endParaRPr sz="3600" dirty="0">
              <a:solidFill>
                <a:schemeClr val="accent4">
                  <a:lumMod val="75000"/>
                </a:schemeClr>
              </a:solidFill>
              <a:cs typeface="Calibri Light"/>
            </a:endParaRPr>
          </a:p>
        </p:txBody>
      </p:sp>
      <p:sp>
        <p:nvSpPr>
          <p:cNvPr id="12" name="object 12"/>
          <p:cNvSpPr txBox="1"/>
          <p:nvPr/>
        </p:nvSpPr>
        <p:spPr>
          <a:xfrm>
            <a:off x="1474470" y="2074189"/>
            <a:ext cx="8844636" cy="894638"/>
          </a:xfrm>
          <a:prstGeom prst="rect">
            <a:avLst/>
          </a:prstGeom>
        </p:spPr>
        <p:txBody>
          <a:bodyPr wrap="square" lIns="0" tIns="0" rIns="0" bIns="0" rtlCol="0">
            <a:noAutofit/>
          </a:bodyPr>
          <a:lstStyle/>
          <a:p>
            <a:pPr marL="12700" marR="37993">
              <a:lnSpc>
                <a:spcPts val="2135"/>
              </a:lnSpc>
              <a:spcBef>
                <a:spcPts val="106"/>
              </a:spcBef>
            </a:pPr>
            <a:endParaRPr sz="2000" dirty="0">
              <a:cs typeface="Calibri"/>
            </a:endParaRPr>
          </a:p>
        </p:txBody>
      </p:sp>
      <p:sp>
        <p:nvSpPr>
          <p:cNvPr id="6" name="object 6"/>
          <p:cNvSpPr txBox="1"/>
          <p:nvPr/>
        </p:nvSpPr>
        <p:spPr>
          <a:xfrm>
            <a:off x="1016914" y="3143150"/>
            <a:ext cx="8844636" cy="1171778"/>
          </a:xfrm>
          <a:prstGeom prst="rect">
            <a:avLst/>
          </a:prstGeom>
        </p:spPr>
        <p:txBody>
          <a:bodyPr wrap="square" lIns="0" tIns="0" rIns="0" bIns="0" rtlCol="0">
            <a:noAutofit/>
          </a:bodyPr>
          <a:lstStyle/>
          <a:p>
            <a:pPr marL="12700">
              <a:lnSpc>
                <a:spcPct val="101725"/>
              </a:lnSpc>
              <a:spcBef>
                <a:spcPts val="257"/>
              </a:spcBef>
            </a:pPr>
            <a:endParaRPr sz="2400" dirty="0">
              <a:cs typeface="Calibri"/>
            </a:endParaRPr>
          </a:p>
        </p:txBody>
      </p:sp>
      <p:sp>
        <p:nvSpPr>
          <p:cNvPr id="2" name="object 2"/>
          <p:cNvSpPr txBox="1"/>
          <p:nvPr/>
        </p:nvSpPr>
        <p:spPr>
          <a:xfrm>
            <a:off x="664997" y="1530350"/>
            <a:ext cx="11230306" cy="4922471"/>
          </a:xfrm>
          <a:prstGeom prst="rect">
            <a:avLst/>
          </a:prstGeom>
        </p:spPr>
        <p:txBody>
          <a:bodyPr wrap="square" lIns="0" tIns="0" rIns="0" bIns="0" rtlCol="0">
            <a:noAutofit/>
          </a:bodyPr>
          <a:lstStyle/>
          <a:p>
            <a:pPr marL="584200" indent="-571500">
              <a:spcBef>
                <a:spcPts val="127"/>
              </a:spcBef>
              <a:buFont typeface="Arial" panose="020B0604020202020204" pitchFamily="34" charset="0"/>
              <a:buChar char="•"/>
            </a:pPr>
            <a:r>
              <a:rPr lang="en-US" sz="2800" dirty="0">
                <a:cs typeface="Calibri"/>
              </a:rPr>
              <a:t>I</a:t>
            </a:r>
            <a:r>
              <a:rPr lang="en-US" sz="2800" spc="4" dirty="0">
                <a:cs typeface="Calibri"/>
              </a:rPr>
              <a:t>n</a:t>
            </a:r>
            <a:r>
              <a:rPr lang="en-US" sz="2800" spc="-4" dirty="0">
                <a:cs typeface="Calibri"/>
              </a:rPr>
              <a:t>c</a:t>
            </a:r>
            <a:r>
              <a:rPr lang="en-US" sz="2800" spc="-19" dirty="0">
                <a:cs typeface="Calibri"/>
              </a:rPr>
              <a:t>r</a:t>
            </a:r>
            <a:r>
              <a:rPr lang="en-US" sz="2800" dirty="0">
                <a:cs typeface="Calibri"/>
              </a:rPr>
              <a:t>e</a:t>
            </a:r>
            <a:r>
              <a:rPr lang="en-US" sz="2800" spc="4" dirty="0">
                <a:cs typeface="Calibri"/>
              </a:rPr>
              <a:t>a</a:t>
            </a:r>
            <a:r>
              <a:rPr lang="en-US" sz="2800" dirty="0">
                <a:cs typeface="Calibri"/>
              </a:rPr>
              <a:t>sed</a:t>
            </a:r>
            <a:r>
              <a:rPr lang="en-US" sz="2800" spc="-24" dirty="0">
                <a:cs typeface="Calibri"/>
              </a:rPr>
              <a:t> </a:t>
            </a:r>
            <a:r>
              <a:rPr lang="en-US" sz="2800" spc="9" dirty="0">
                <a:cs typeface="Calibri"/>
              </a:rPr>
              <a:t>nu</a:t>
            </a:r>
            <a:r>
              <a:rPr lang="en-US" sz="2800" dirty="0">
                <a:cs typeface="Calibri"/>
              </a:rPr>
              <a:t>m</a:t>
            </a:r>
            <a:r>
              <a:rPr lang="en-US" sz="2800" spc="14" dirty="0">
                <a:cs typeface="Calibri"/>
              </a:rPr>
              <a:t>b</a:t>
            </a:r>
            <a:r>
              <a:rPr lang="en-US" sz="2800" dirty="0">
                <a:cs typeface="Calibri"/>
              </a:rPr>
              <a:t>er</a:t>
            </a:r>
            <a:r>
              <a:rPr lang="en-US" sz="2800" spc="-29" dirty="0">
                <a:cs typeface="Calibri"/>
              </a:rPr>
              <a:t> </a:t>
            </a:r>
            <a:r>
              <a:rPr lang="en-US" sz="2800" dirty="0">
                <a:cs typeface="Calibri"/>
              </a:rPr>
              <a:t>of i</a:t>
            </a:r>
            <a:r>
              <a:rPr lang="en-US" sz="2800" spc="-9" dirty="0">
                <a:cs typeface="Calibri"/>
              </a:rPr>
              <a:t>n</a:t>
            </a:r>
            <a:r>
              <a:rPr lang="en-US" sz="2800" spc="-59" dirty="0">
                <a:cs typeface="Calibri"/>
              </a:rPr>
              <a:t>f</a:t>
            </a:r>
            <a:r>
              <a:rPr lang="en-US" sz="2800" dirty="0">
                <a:cs typeface="Calibri"/>
              </a:rPr>
              <a:t>ec</a:t>
            </a:r>
            <a:r>
              <a:rPr lang="en-US" sz="2800" spc="9" dirty="0">
                <a:cs typeface="Calibri"/>
              </a:rPr>
              <a:t>t</a:t>
            </a:r>
            <a:r>
              <a:rPr lang="en-US" sz="2800" dirty="0">
                <a:cs typeface="Calibri"/>
              </a:rPr>
              <a:t>io</a:t>
            </a:r>
            <a:r>
              <a:rPr lang="en-US" sz="2800" spc="14" dirty="0">
                <a:cs typeface="Calibri"/>
              </a:rPr>
              <a:t>n</a:t>
            </a:r>
            <a:r>
              <a:rPr lang="en-US" sz="2800" dirty="0">
                <a:cs typeface="Calibri"/>
              </a:rPr>
              <a:t>s</a:t>
            </a:r>
            <a:r>
              <a:rPr lang="en-US" sz="2800" spc="-39" dirty="0">
                <a:cs typeface="Calibri"/>
              </a:rPr>
              <a:t> </a:t>
            </a:r>
            <a:r>
              <a:rPr lang="en-US" sz="2800" dirty="0">
                <a:cs typeface="Calibri"/>
              </a:rPr>
              <a:t>in </a:t>
            </a:r>
            <a:r>
              <a:rPr lang="en-US" sz="2800" spc="-4" dirty="0">
                <a:cs typeface="Calibri"/>
              </a:rPr>
              <a:t>c</a:t>
            </a:r>
            <a:r>
              <a:rPr lang="en-US" sz="2800" spc="9" dirty="0">
                <a:cs typeface="Calibri"/>
              </a:rPr>
              <a:t>h</a:t>
            </a:r>
            <a:r>
              <a:rPr lang="en-US" sz="2800" dirty="0">
                <a:cs typeface="Calibri"/>
              </a:rPr>
              <a:t>il</a:t>
            </a:r>
            <a:r>
              <a:rPr lang="en-US" sz="2800" spc="9" dirty="0">
                <a:cs typeface="Calibri"/>
              </a:rPr>
              <a:t>d</a:t>
            </a:r>
            <a:r>
              <a:rPr lang="en-US" sz="2800" spc="-19" dirty="0">
                <a:cs typeface="Calibri"/>
              </a:rPr>
              <a:t>r</a:t>
            </a:r>
            <a:r>
              <a:rPr lang="en-US" sz="2800" dirty="0">
                <a:cs typeface="Calibri"/>
              </a:rPr>
              <a:t>en</a:t>
            </a:r>
          </a:p>
          <a:p>
            <a:pPr marL="1270000" marR="37993" lvl="2" indent="-342900">
              <a:spcBef>
                <a:spcPts val="106"/>
              </a:spcBef>
              <a:buFont typeface="Wingdings" panose="05000000000000000000" pitchFamily="2" charset="2"/>
              <a:buChar char="§"/>
            </a:pPr>
            <a:r>
              <a:rPr lang="en-US" sz="2800" spc="-9" dirty="0">
                <a:cs typeface="Calibri"/>
              </a:rPr>
              <a:t>C</a:t>
            </a:r>
            <a:r>
              <a:rPr lang="en-US" sz="2800" spc="4" dirty="0">
                <a:cs typeface="Calibri"/>
              </a:rPr>
              <a:t>h</a:t>
            </a:r>
            <a:r>
              <a:rPr lang="en-US" sz="2800" dirty="0">
                <a:cs typeface="Calibri"/>
              </a:rPr>
              <a:t>ild</a:t>
            </a:r>
            <a:r>
              <a:rPr lang="en-US" sz="2800" spc="-19" dirty="0">
                <a:cs typeface="Calibri"/>
              </a:rPr>
              <a:t>r</a:t>
            </a:r>
            <a:r>
              <a:rPr lang="en-US" sz="2800" spc="-9" dirty="0">
                <a:cs typeface="Calibri"/>
              </a:rPr>
              <a:t>e</a:t>
            </a:r>
            <a:r>
              <a:rPr lang="en-US" sz="2800" dirty="0">
                <a:cs typeface="Calibri"/>
              </a:rPr>
              <a:t>n</a:t>
            </a:r>
            <a:r>
              <a:rPr lang="en-US" sz="2800" spc="-38" dirty="0">
                <a:cs typeface="Calibri"/>
              </a:rPr>
              <a:t> </a:t>
            </a:r>
            <a:r>
              <a:rPr lang="en-US" sz="2800" spc="-25" dirty="0">
                <a:cs typeface="Calibri"/>
              </a:rPr>
              <a:t>g</a:t>
            </a:r>
            <a:r>
              <a:rPr lang="en-US" sz="2800" dirty="0">
                <a:cs typeface="Calibri"/>
              </a:rPr>
              <a:t>oi</a:t>
            </a:r>
            <a:r>
              <a:rPr lang="en-US" sz="2800" spc="9" dirty="0">
                <a:cs typeface="Calibri"/>
              </a:rPr>
              <a:t>n</a:t>
            </a:r>
            <a:r>
              <a:rPr lang="en-US" sz="2800" dirty="0">
                <a:cs typeface="Calibri"/>
              </a:rPr>
              <a:t>g</a:t>
            </a:r>
            <a:r>
              <a:rPr lang="en-US" sz="2800" spc="-44" dirty="0">
                <a:cs typeface="Calibri"/>
              </a:rPr>
              <a:t> </a:t>
            </a:r>
            <a:r>
              <a:rPr lang="en-US" sz="2800" spc="4" dirty="0">
                <a:cs typeface="Calibri"/>
              </a:rPr>
              <a:t>ou</a:t>
            </a:r>
            <a:r>
              <a:rPr lang="en-US" sz="2800" dirty="0">
                <a:cs typeface="Calibri"/>
              </a:rPr>
              <a:t>t- Schools reopened, Parks, Malls reopened.</a:t>
            </a:r>
          </a:p>
          <a:p>
            <a:pPr marL="1270000" marR="37993" lvl="2" indent="-342900">
              <a:spcBef>
                <a:spcPts val="14"/>
              </a:spcBef>
              <a:buFont typeface="Wingdings" panose="05000000000000000000" pitchFamily="2" charset="2"/>
              <a:buChar char="§"/>
            </a:pPr>
            <a:r>
              <a:rPr lang="en-US" sz="2800" spc="-129" dirty="0">
                <a:cs typeface="Calibri"/>
              </a:rPr>
              <a:t>T</a:t>
            </a:r>
            <a:r>
              <a:rPr lang="en-US" sz="2800" spc="-44" dirty="0">
                <a:cs typeface="Calibri"/>
              </a:rPr>
              <a:t>r</a:t>
            </a:r>
            <a:r>
              <a:rPr lang="en-US" sz="2800" dirty="0">
                <a:cs typeface="Calibri"/>
              </a:rPr>
              <a:t>a</a:t>
            </a:r>
            <a:r>
              <a:rPr lang="en-US" sz="2800" spc="14" dirty="0">
                <a:cs typeface="Calibri"/>
              </a:rPr>
              <a:t>n</a:t>
            </a:r>
            <a:r>
              <a:rPr lang="en-US" sz="2800" spc="-9" dirty="0">
                <a:cs typeface="Calibri"/>
              </a:rPr>
              <a:t>sm</a:t>
            </a:r>
            <a:r>
              <a:rPr lang="en-US" sz="2800" dirty="0">
                <a:cs typeface="Calibri"/>
              </a:rPr>
              <a:t>i</a:t>
            </a:r>
            <a:r>
              <a:rPr lang="en-US" sz="2800" spc="-14" dirty="0">
                <a:cs typeface="Calibri"/>
              </a:rPr>
              <a:t>s</a:t>
            </a:r>
            <a:r>
              <a:rPr lang="en-US" sz="2800" spc="-9" dirty="0">
                <a:cs typeface="Calibri"/>
              </a:rPr>
              <a:t>s</a:t>
            </a:r>
            <a:r>
              <a:rPr lang="en-US" sz="2800" dirty="0">
                <a:cs typeface="Calibri"/>
              </a:rPr>
              <a:t>ion</a:t>
            </a:r>
            <a:r>
              <a:rPr lang="en-US" sz="2800" spc="3" dirty="0">
                <a:cs typeface="Calibri"/>
              </a:rPr>
              <a:t> </a:t>
            </a:r>
            <a:r>
              <a:rPr lang="en-US" sz="2800" spc="-9" dirty="0">
                <a:cs typeface="Calibri"/>
              </a:rPr>
              <a:t>f</a:t>
            </a:r>
            <a:r>
              <a:rPr lang="en-US" sz="2800" spc="-25" dirty="0">
                <a:cs typeface="Calibri"/>
              </a:rPr>
              <a:t>r</a:t>
            </a:r>
            <a:r>
              <a:rPr lang="en-US" sz="2800" spc="4" dirty="0">
                <a:cs typeface="Calibri"/>
              </a:rPr>
              <a:t>o</a:t>
            </a:r>
            <a:r>
              <a:rPr lang="en-US" sz="2800" dirty="0">
                <a:cs typeface="Calibri"/>
              </a:rPr>
              <a:t>m</a:t>
            </a:r>
            <a:r>
              <a:rPr lang="en-US" sz="2800" spc="-49" dirty="0">
                <a:cs typeface="Calibri"/>
              </a:rPr>
              <a:t> </a:t>
            </a:r>
            <a:r>
              <a:rPr lang="en-US" sz="2800" spc="9" dirty="0">
                <a:cs typeface="Calibri"/>
              </a:rPr>
              <a:t>a</a:t>
            </a:r>
            <a:r>
              <a:rPr lang="en-US" sz="2800" spc="4" dirty="0">
                <a:cs typeface="Calibri"/>
              </a:rPr>
              <a:t>du</a:t>
            </a:r>
            <a:r>
              <a:rPr lang="en-US" sz="2800" dirty="0">
                <a:cs typeface="Calibri"/>
              </a:rPr>
              <a:t>lts</a:t>
            </a:r>
          </a:p>
          <a:p>
            <a:pPr marL="1270000" lvl="2" indent="-342900">
              <a:buFont typeface="Wingdings" panose="05000000000000000000" pitchFamily="2" charset="2"/>
              <a:buChar char="§"/>
            </a:pPr>
            <a:r>
              <a:rPr lang="en-US" sz="2800" dirty="0">
                <a:cs typeface="Calibri"/>
              </a:rPr>
              <a:t>Mo</a:t>
            </a:r>
            <a:r>
              <a:rPr lang="en-US" sz="2800" spc="-19" dirty="0">
                <a:cs typeface="Calibri"/>
              </a:rPr>
              <a:t>r</a:t>
            </a:r>
            <a:r>
              <a:rPr lang="en-US" sz="2800" dirty="0">
                <a:cs typeface="Calibri"/>
              </a:rPr>
              <a:t>e</a:t>
            </a:r>
            <a:r>
              <a:rPr lang="en-US" sz="2800" spc="-24" dirty="0">
                <a:cs typeface="Calibri"/>
              </a:rPr>
              <a:t> </a:t>
            </a:r>
            <a:r>
              <a:rPr lang="en-US" sz="2800" dirty="0">
                <a:cs typeface="Calibri"/>
              </a:rPr>
              <a:t>i</a:t>
            </a:r>
            <a:r>
              <a:rPr lang="en-US" sz="2800" spc="4" dirty="0">
                <a:cs typeface="Calibri"/>
              </a:rPr>
              <a:t>n</a:t>
            </a:r>
            <a:r>
              <a:rPr lang="en-US" sz="2800" spc="-54" dirty="0">
                <a:cs typeface="Calibri"/>
              </a:rPr>
              <a:t>f</a:t>
            </a:r>
            <a:r>
              <a:rPr lang="en-US" sz="2800" spc="-9" dirty="0">
                <a:cs typeface="Calibri"/>
              </a:rPr>
              <a:t>e</a:t>
            </a:r>
            <a:r>
              <a:rPr lang="en-US" sz="2800" dirty="0">
                <a:cs typeface="Calibri"/>
              </a:rPr>
              <a:t>ctio</a:t>
            </a:r>
            <a:r>
              <a:rPr lang="en-US" sz="2800" spc="9" dirty="0">
                <a:cs typeface="Calibri"/>
              </a:rPr>
              <a:t>u</a:t>
            </a:r>
            <a:r>
              <a:rPr lang="en-US" sz="2800" dirty="0">
                <a:cs typeface="Calibri"/>
              </a:rPr>
              <a:t>s</a:t>
            </a:r>
            <a:r>
              <a:rPr lang="en-US" sz="2800" spc="-64" dirty="0">
                <a:cs typeface="Calibri"/>
              </a:rPr>
              <a:t> </a:t>
            </a:r>
            <a:r>
              <a:rPr lang="en-US" sz="2800" spc="-34" dirty="0">
                <a:cs typeface="Calibri"/>
              </a:rPr>
              <a:t>v</a:t>
            </a:r>
            <a:r>
              <a:rPr lang="en-US" sz="2800" dirty="0">
                <a:cs typeface="Calibri"/>
              </a:rPr>
              <a:t>ari</a:t>
            </a:r>
            <a:r>
              <a:rPr lang="en-US" sz="2800" spc="4" dirty="0">
                <a:cs typeface="Calibri"/>
              </a:rPr>
              <a:t>a</a:t>
            </a:r>
            <a:r>
              <a:rPr lang="en-US" sz="2800" spc="-14" dirty="0">
                <a:cs typeface="Calibri"/>
              </a:rPr>
              <a:t>n</a:t>
            </a:r>
            <a:r>
              <a:rPr lang="en-US" sz="2800" dirty="0">
                <a:cs typeface="Calibri"/>
              </a:rPr>
              <a:t>t</a:t>
            </a:r>
            <a:r>
              <a:rPr lang="en-US" sz="2800" spc="-20" dirty="0">
                <a:cs typeface="Calibri"/>
              </a:rPr>
              <a:t> </a:t>
            </a:r>
            <a:r>
              <a:rPr lang="en-US" sz="2800" spc="-14" dirty="0">
                <a:cs typeface="Calibri"/>
              </a:rPr>
              <a:t>v</a:t>
            </a:r>
            <a:r>
              <a:rPr lang="en-US" sz="2800" dirty="0">
                <a:cs typeface="Calibri"/>
              </a:rPr>
              <a:t>ir</a:t>
            </a:r>
            <a:r>
              <a:rPr lang="en-US" sz="2800" spc="4" dirty="0">
                <a:cs typeface="Calibri"/>
              </a:rPr>
              <a:t>u</a:t>
            </a:r>
            <a:r>
              <a:rPr lang="en-US" sz="2800" dirty="0">
                <a:cs typeface="Calibri"/>
              </a:rPr>
              <a:t>s</a:t>
            </a:r>
            <a:r>
              <a:rPr lang="en-US" sz="2800" spc="-23" dirty="0">
                <a:cs typeface="Calibri"/>
              </a:rPr>
              <a:t> </a:t>
            </a:r>
            <a:r>
              <a:rPr lang="en-US" sz="2800" dirty="0">
                <a:cs typeface="Calibri"/>
              </a:rPr>
              <a:t>(</a:t>
            </a:r>
            <a:r>
              <a:rPr lang="en-US" sz="2800" spc="-6" dirty="0">
                <a:cs typeface="Calibri"/>
              </a:rPr>
              <a:t> </a:t>
            </a:r>
            <a:r>
              <a:rPr lang="en-US" sz="2800" spc="-4" dirty="0">
                <a:cs typeface="Calibri"/>
              </a:rPr>
              <a:t>e</a:t>
            </a:r>
            <a:r>
              <a:rPr lang="en-US" sz="2800" spc="-14" dirty="0">
                <a:cs typeface="Calibri"/>
              </a:rPr>
              <a:t>n</a:t>
            </a:r>
            <a:r>
              <a:rPr lang="en-US" sz="2800" dirty="0">
                <a:cs typeface="Calibri"/>
              </a:rPr>
              <a:t>ti</a:t>
            </a:r>
            <a:r>
              <a:rPr lang="en-US" sz="2800" spc="-19" dirty="0">
                <a:cs typeface="Calibri"/>
              </a:rPr>
              <a:t>r</a:t>
            </a:r>
            <a:r>
              <a:rPr lang="en-US" sz="2800" dirty="0">
                <a:cs typeface="Calibri"/>
              </a:rPr>
              <a:t>e</a:t>
            </a:r>
            <a:r>
              <a:rPr lang="en-US" sz="2800" spc="-8" dirty="0">
                <a:cs typeface="Calibri"/>
              </a:rPr>
              <a:t> </a:t>
            </a:r>
            <a:r>
              <a:rPr lang="en-US" sz="2800" spc="4" dirty="0">
                <a:cs typeface="Calibri"/>
              </a:rPr>
              <a:t>h</a:t>
            </a:r>
            <a:r>
              <a:rPr lang="en-US" sz="2800" dirty="0">
                <a:cs typeface="Calibri"/>
              </a:rPr>
              <a:t>o</a:t>
            </a:r>
            <a:r>
              <a:rPr lang="en-US" sz="2800" spc="9" dirty="0">
                <a:cs typeface="Calibri"/>
              </a:rPr>
              <a:t>u</a:t>
            </a:r>
            <a:r>
              <a:rPr lang="en-US" sz="2800" spc="-9" dirty="0">
                <a:cs typeface="Calibri"/>
              </a:rPr>
              <a:t>se</a:t>
            </a:r>
            <a:r>
              <a:rPr lang="en-US" sz="2800" spc="4" dirty="0">
                <a:cs typeface="Calibri"/>
              </a:rPr>
              <a:t>h</a:t>
            </a:r>
            <a:r>
              <a:rPr lang="en-US" sz="2800" dirty="0">
                <a:cs typeface="Calibri"/>
              </a:rPr>
              <a:t>old</a:t>
            </a:r>
            <a:r>
              <a:rPr lang="en-US" sz="2800" spc="-75" dirty="0">
                <a:cs typeface="Calibri"/>
              </a:rPr>
              <a:t> </a:t>
            </a:r>
            <a:r>
              <a:rPr lang="en-US" sz="2800" spc="9" dirty="0">
                <a:cs typeface="Calibri"/>
              </a:rPr>
              <a:t>a</a:t>
            </a:r>
            <a:r>
              <a:rPr lang="en-US" sz="2800" spc="-29" dirty="0">
                <a:cs typeface="Calibri"/>
              </a:rPr>
              <a:t>f</a:t>
            </a:r>
            <a:r>
              <a:rPr lang="en-US" sz="2800" spc="-54" dirty="0">
                <a:cs typeface="Calibri"/>
              </a:rPr>
              <a:t>f</a:t>
            </a:r>
            <a:r>
              <a:rPr lang="en-US" sz="2800" spc="-9" dirty="0">
                <a:cs typeface="Calibri"/>
              </a:rPr>
              <a:t>e</a:t>
            </a:r>
            <a:r>
              <a:rPr lang="en-US" sz="2800" dirty="0">
                <a:cs typeface="Calibri"/>
              </a:rPr>
              <a:t>c</a:t>
            </a:r>
            <a:r>
              <a:rPr lang="en-US" sz="2800" spc="-25" dirty="0">
                <a:cs typeface="Calibri"/>
              </a:rPr>
              <a:t>t</a:t>
            </a:r>
            <a:r>
              <a:rPr lang="en-US" sz="2800" spc="-9" dirty="0">
                <a:cs typeface="Calibri"/>
              </a:rPr>
              <a:t>e</a:t>
            </a:r>
            <a:r>
              <a:rPr lang="en-US" sz="2800" spc="4" dirty="0">
                <a:cs typeface="Calibri"/>
              </a:rPr>
              <a:t>d- delta and now Omicron</a:t>
            </a:r>
            <a:r>
              <a:rPr lang="en-US" sz="2800" dirty="0">
                <a:cs typeface="Calibri"/>
              </a:rPr>
              <a:t>)</a:t>
            </a:r>
          </a:p>
          <a:p>
            <a:pPr marL="584200" indent="-571500">
              <a:spcBef>
                <a:spcPts val="127"/>
              </a:spcBef>
              <a:buFont typeface="Arial" panose="020B0604020202020204" pitchFamily="34" charset="0"/>
              <a:buChar char="•"/>
            </a:pPr>
            <a:r>
              <a:rPr lang="en-US" sz="2800" dirty="0">
                <a:cs typeface="Calibri"/>
              </a:rPr>
              <a:t>Ex</a:t>
            </a:r>
            <a:r>
              <a:rPr lang="en-US" sz="2800" spc="4" dirty="0">
                <a:cs typeface="Calibri"/>
              </a:rPr>
              <a:t>p</a:t>
            </a:r>
            <a:r>
              <a:rPr lang="en-US" sz="2800" dirty="0">
                <a:cs typeface="Calibri"/>
              </a:rPr>
              <a:t>ec</a:t>
            </a:r>
            <a:r>
              <a:rPr lang="en-US" sz="2800" spc="9" dirty="0">
                <a:cs typeface="Calibri"/>
              </a:rPr>
              <a:t>t</a:t>
            </a:r>
            <a:r>
              <a:rPr lang="en-US" sz="2800" dirty="0">
                <a:cs typeface="Calibri"/>
              </a:rPr>
              <a:t>i</a:t>
            </a:r>
            <a:r>
              <a:rPr lang="en-US" sz="2800" spc="9" dirty="0">
                <a:cs typeface="Calibri"/>
              </a:rPr>
              <a:t>n</a:t>
            </a:r>
            <a:r>
              <a:rPr lang="en-US" sz="2800" dirty="0">
                <a:cs typeface="Calibri"/>
              </a:rPr>
              <a:t>g</a:t>
            </a:r>
            <a:r>
              <a:rPr lang="en-US" sz="2800" spc="-39" dirty="0">
                <a:cs typeface="Calibri"/>
              </a:rPr>
              <a:t> </a:t>
            </a:r>
            <a:r>
              <a:rPr lang="en-US" sz="2800" dirty="0">
                <a:cs typeface="Calibri"/>
              </a:rPr>
              <a:t>la</a:t>
            </a:r>
            <a:r>
              <a:rPr lang="en-US" sz="2800" spc="-14" dirty="0">
                <a:cs typeface="Calibri"/>
              </a:rPr>
              <a:t>r</a:t>
            </a:r>
            <a:r>
              <a:rPr lang="en-US" sz="2800" spc="-25" dirty="0">
                <a:cs typeface="Calibri"/>
              </a:rPr>
              <a:t>g</a:t>
            </a:r>
            <a:r>
              <a:rPr lang="en-US" sz="2800" dirty="0">
                <a:cs typeface="Calibri"/>
              </a:rPr>
              <a:t>e</a:t>
            </a:r>
            <a:r>
              <a:rPr lang="en-US" sz="2800" spc="-9" dirty="0">
                <a:cs typeface="Calibri"/>
              </a:rPr>
              <a:t> </a:t>
            </a:r>
            <a:r>
              <a:rPr lang="en-US" sz="2800" spc="9" dirty="0">
                <a:cs typeface="Calibri"/>
              </a:rPr>
              <a:t>nu</a:t>
            </a:r>
            <a:r>
              <a:rPr lang="en-US" sz="2800" dirty="0">
                <a:cs typeface="Calibri"/>
              </a:rPr>
              <a:t>m</a:t>
            </a:r>
            <a:r>
              <a:rPr lang="en-US" sz="2800" spc="14" dirty="0">
                <a:cs typeface="Calibri"/>
              </a:rPr>
              <a:t>b</a:t>
            </a:r>
            <a:r>
              <a:rPr lang="en-US" sz="2800" dirty="0">
                <a:cs typeface="Calibri"/>
              </a:rPr>
              <a:t>er</a:t>
            </a:r>
            <a:r>
              <a:rPr lang="en-US" sz="2800" spc="-29" dirty="0">
                <a:cs typeface="Calibri"/>
              </a:rPr>
              <a:t> </a:t>
            </a:r>
            <a:r>
              <a:rPr lang="en-US" sz="2800" dirty="0">
                <a:cs typeface="Calibri"/>
              </a:rPr>
              <a:t>of</a:t>
            </a:r>
            <a:r>
              <a:rPr lang="en-US" sz="2800" spc="-25" dirty="0">
                <a:cs typeface="Calibri"/>
              </a:rPr>
              <a:t> </a:t>
            </a:r>
            <a:r>
              <a:rPr lang="en-US" sz="2800" spc="-4" dirty="0">
                <a:cs typeface="Calibri"/>
              </a:rPr>
              <a:t>c</a:t>
            </a:r>
            <a:r>
              <a:rPr lang="en-US" sz="2800" spc="9" dirty="0">
                <a:cs typeface="Calibri"/>
              </a:rPr>
              <a:t>h</a:t>
            </a:r>
            <a:r>
              <a:rPr lang="en-US" sz="2800" dirty="0">
                <a:cs typeface="Calibri"/>
              </a:rPr>
              <a:t>il</a:t>
            </a:r>
            <a:r>
              <a:rPr lang="en-US" sz="2800" spc="9" dirty="0">
                <a:cs typeface="Calibri"/>
              </a:rPr>
              <a:t>d</a:t>
            </a:r>
            <a:r>
              <a:rPr lang="en-US" sz="2800" spc="-19" dirty="0">
                <a:cs typeface="Calibri"/>
              </a:rPr>
              <a:t>r</a:t>
            </a:r>
            <a:r>
              <a:rPr lang="en-US" sz="2800" dirty="0">
                <a:cs typeface="Calibri"/>
              </a:rPr>
              <a:t>en in 3rd wave</a:t>
            </a:r>
            <a:r>
              <a:rPr lang="en-US" sz="2800" spc="-39" dirty="0">
                <a:cs typeface="Calibri"/>
              </a:rPr>
              <a:t> </a:t>
            </a:r>
            <a:r>
              <a:rPr lang="en-US" sz="2800" dirty="0">
                <a:cs typeface="Calibri"/>
              </a:rPr>
              <a:t>ill</a:t>
            </a:r>
            <a:r>
              <a:rPr lang="en-US" sz="2800" spc="9" dirty="0">
                <a:cs typeface="Calibri"/>
              </a:rPr>
              <a:t>n</a:t>
            </a:r>
            <a:r>
              <a:rPr lang="en-US" sz="2800" dirty="0">
                <a:cs typeface="Calibri"/>
              </a:rPr>
              <a:t>ess </a:t>
            </a:r>
          </a:p>
          <a:p>
            <a:pPr marL="584200" indent="-571500">
              <a:spcBef>
                <a:spcPts val="127"/>
              </a:spcBef>
              <a:buFont typeface="Arial" panose="020B0604020202020204" pitchFamily="34" charset="0"/>
              <a:buChar char="•"/>
            </a:pPr>
            <a:r>
              <a:rPr sz="2800" spc="-4" dirty="0">
                <a:cs typeface="Calibri"/>
              </a:rPr>
              <a:t>H</a:t>
            </a:r>
            <a:r>
              <a:rPr sz="2800" spc="0" dirty="0">
                <a:cs typeface="Calibri"/>
              </a:rPr>
              <a:t>o</a:t>
            </a:r>
            <a:r>
              <a:rPr sz="2800" spc="-25" dirty="0">
                <a:cs typeface="Calibri"/>
              </a:rPr>
              <a:t>w</a:t>
            </a:r>
            <a:r>
              <a:rPr sz="2800" spc="0" dirty="0">
                <a:cs typeface="Calibri"/>
              </a:rPr>
              <a:t>e</a:t>
            </a:r>
            <a:r>
              <a:rPr sz="2800" spc="-19" dirty="0">
                <a:cs typeface="Calibri"/>
              </a:rPr>
              <a:t>v</a:t>
            </a:r>
            <a:r>
              <a:rPr sz="2800" spc="0" dirty="0">
                <a:cs typeface="Calibri"/>
              </a:rPr>
              <a:t>e</a:t>
            </a:r>
            <a:r>
              <a:rPr sz="2800" spc="-209" dirty="0">
                <a:cs typeface="Calibri"/>
              </a:rPr>
              <a:t>r</a:t>
            </a:r>
            <a:r>
              <a:rPr sz="2800" spc="0" dirty="0">
                <a:cs typeface="Calibri"/>
              </a:rPr>
              <a:t>,</a:t>
            </a:r>
            <a:r>
              <a:rPr sz="2800" spc="9" dirty="0">
                <a:cs typeface="Calibri"/>
              </a:rPr>
              <a:t> d</a:t>
            </a:r>
            <a:r>
              <a:rPr sz="2800" spc="0" dirty="0">
                <a:cs typeface="Calibri"/>
              </a:rPr>
              <a:t>isease</a:t>
            </a:r>
            <a:r>
              <a:rPr sz="2800" spc="-4" dirty="0">
                <a:cs typeface="Calibri"/>
              </a:rPr>
              <a:t> </a:t>
            </a:r>
            <a:r>
              <a:rPr sz="2800" spc="0" dirty="0">
                <a:cs typeface="Calibri"/>
              </a:rPr>
              <a:t>in </a:t>
            </a:r>
            <a:r>
              <a:rPr sz="2800" spc="-4" dirty="0">
                <a:cs typeface="Calibri"/>
              </a:rPr>
              <a:t>c</a:t>
            </a:r>
            <a:r>
              <a:rPr sz="2800" spc="9" dirty="0">
                <a:cs typeface="Calibri"/>
              </a:rPr>
              <a:t>h</a:t>
            </a:r>
            <a:r>
              <a:rPr sz="2800" spc="0" dirty="0">
                <a:cs typeface="Calibri"/>
              </a:rPr>
              <a:t>il</a:t>
            </a:r>
            <a:r>
              <a:rPr sz="2800" spc="9" dirty="0">
                <a:cs typeface="Calibri"/>
              </a:rPr>
              <a:t>d</a:t>
            </a:r>
            <a:r>
              <a:rPr sz="2800" spc="-19" dirty="0">
                <a:cs typeface="Calibri"/>
              </a:rPr>
              <a:t>r</a:t>
            </a:r>
            <a:r>
              <a:rPr sz="2800" spc="0" dirty="0">
                <a:cs typeface="Calibri"/>
              </a:rPr>
              <a:t>en</a:t>
            </a:r>
            <a:r>
              <a:rPr sz="2800" spc="-50" dirty="0">
                <a:cs typeface="Calibri"/>
              </a:rPr>
              <a:t> </a:t>
            </a:r>
            <a:r>
              <a:rPr sz="2800" spc="0" dirty="0">
                <a:cs typeface="Calibri"/>
              </a:rPr>
              <a:t>is</a:t>
            </a:r>
            <a:r>
              <a:rPr sz="2800" spc="4" dirty="0">
                <a:cs typeface="Calibri"/>
              </a:rPr>
              <a:t> </a:t>
            </a:r>
            <a:r>
              <a:rPr sz="2800" spc="0" dirty="0">
                <a:cs typeface="Calibri"/>
              </a:rPr>
              <a:t>mil</a:t>
            </a:r>
            <a:r>
              <a:rPr sz="2800" spc="14" dirty="0">
                <a:cs typeface="Calibri"/>
              </a:rPr>
              <a:t>d</a:t>
            </a:r>
            <a:r>
              <a:rPr sz="2800" spc="0" dirty="0">
                <a:cs typeface="Calibri"/>
              </a:rPr>
              <a:t>er</a:t>
            </a:r>
            <a:r>
              <a:rPr sz="2800" spc="-29" dirty="0">
                <a:cs typeface="Calibri"/>
              </a:rPr>
              <a:t> </a:t>
            </a:r>
            <a:r>
              <a:rPr sz="2800" spc="9" dirty="0">
                <a:cs typeface="Calibri"/>
              </a:rPr>
              <a:t>th</a:t>
            </a:r>
            <a:r>
              <a:rPr sz="2800" spc="0" dirty="0">
                <a:cs typeface="Calibri"/>
              </a:rPr>
              <a:t>an</a:t>
            </a:r>
            <a:r>
              <a:rPr sz="2800" spc="-25" dirty="0">
                <a:cs typeface="Calibri"/>
              </a:rPr>
              <a:t> </a:t>
            </a:r>
            <a:r>
              <a:rPr sz="2800" spc="0" dirty="0">
                <a:cs typeface="Calibri"/>
              </a:rPr>
              <a:t>a</a:t>
            </a:r>
            <a:r>
              <a:rPr sz="2800" spc="9" dirty="0">
                <a:cs typeface="Calibri"/>
              </a:rPr>
              <a:t>du</a:t>
            </a:r>
            <a:r>
              <a:rPr sz="2800" spc="0" dirty="0">
                <a:cs typeface="Calibri"/>
              </a:rPr>
              <a:t>l</a:t>
            </a:r>
            <a:r>
              <a:rPr sz="2800" spc="9" dirty="0">
                <a:cs typeface="Calibri"/>
              </a:rPr>
              <a:t>t</a:t>
            </a:r>
            <a:r>
              <a:rPr sz="2800" spc="0" dirty="0">
                <a:cs typeface="Calibri"/>
              </a:rPr>
              <a:t>s</a:t>
            </a:r>
            <a:r>
              <a:rPr sz="2800" spc="-39" dirty="0">
                <a:cs typeface="Calibri"/>
              </a:rPr>
              <a:t> </a:t>
            </a:r>
            <a:r>
              <a:rPr sz="2800" spc="0" dirty="0">
                <a:cs typeface="Calibri"/>
              </a:rPr>
              <a:t>(</a:t>
            </a:r>
            <a:r>
              <a:rPr sz="2800" spc="50" dirty="0">
                <a:cs typeface="Calibri"/>
              </a:rPr>
              <a:t>4</a:t>
            </a:r>
            <a:r>
              <a:rPr sz="2800" spc="9" dirty="0">
                <a:cs typeface="Calibri"/>
              </a:rPr>
              <a:t>-</a:t>
            </a:r>
            <a:r>
              <a:rPr sz="2800" spc="0" dirty="0">
                <a:cs typeface="Calibri"/>
              </a:rPr>
              <a:t>5%</a:t>
            </a:r>
            <a:r>
              <a:rPr sz="2800" spc="-19" dirty="0">
                <a:cs typeface="Calibri"/>
              </a:rPr>
              <a:t> </a:t>
            </a:r>
            <a:r>
              <a:rPr sz="2800" spc="-9" dirty="0">
                <a:cs typeface="Calibri"/>
              </a:rPr>
              <a:t>w</a:t>
            </a:r>
            <a:r>
              <a:rPr sz="2800" spc="0" dirty="0">
                <a:cs typeface="Calibri"/>
              </a:rPr>
              <a:t>ill</a:t>
            </a:r>
            <a:r>
              <a:rPr sz="2800" spc="-9" dirty="0">
                <a:cs typeface="Calibri"/>
              </a:rPr>
              <a:t> </a:t>
            </a:r>
            <a:r>
              <a:rPr sz="2800" spc="9" dirty="0">
                <a:cs typeface="Calibri"/>
              </a:rPr>
              <a:t>n</a:t>
            </a:r>
            <a:r>
              <a:rPr sz="2800" spc="0" dirty="0">
                <a:cs typeface="Calibri"/>
              </a:rPr>
              <a:t>e</a:t>
            </a:r>
            <a:r>
              <a:rPr sz="2800" spc="9" dirty="0">
                <a:cs typeface="Calibri"/>
              </a:rPr>
              <a:t>e</a:t>
            </a:r>
            <a:r>
              <a:rPr sz="2800" spc="0" dirty="0">
                <a:cs typeface="Calibri"/>
              </a:rPr>
              <a:t>d</a:t>
            </a:r>
            <a:r>
              <a:rPr sz="2800" spc="-4" dirty="0">
                <a:cs typeface="Calibri"/>
              </a:rPr>
              <a:t> </a:t>
            </a:r>
            <a:r>
              <a:rPr sz="2800" spc="9" dirty="0">
                <a:cs typeface="Calibri"/>
              </a:rPr>
              <a:t>h</a:t>
            </a:r>
            <a:r>
              <a:rPr sz="2800" spc="0" dirty="0">
                <a:cs typeface="Calibri"/>
              </a:rPr>
              <a:t>os</a:t>
            </a:r>
            <a:r>
              <a:rPr sz="2800" spc="9" dirty="0">
                <a:cs typeface="Calibri"/>
              </a:rPr>
              <a:t>p</a:t>
            </a:r>
            <a:r>
              <a:rPr sz="2800" spc="0" dirty="0">
                <a:cs typeface="Calibri"/>
              </a:rPr>
              <a:t>i</a:t>
            </a:r>
            <a:r>
              <a:rPr sz="2800" spc="-9" dirty="0">
                <a:cs typeface="Calibri"/>
              </a:rPr>
              <a:t>t</a:t>
            </a:r>
            <a:r>
              <a:rPr sz="2800" spc="0" dirty="0">
                <a:cs typeface="Calibri"/>
              </a:rPr>
              <a:t>ali</a:t>
            </a:r>
            <a:r>
              <a:rPr sz="2800" spc="-29" dirty="0">
                <a:cs typeface="Calibri"/>
              </a:rPr>
              <a:t>z</a:t>
            </a:r>
            <a:r>
              <a:rPr sz="2800" spc="-19" dirty="0">
                <a:cs typeface="Calibri"/>
              </a:rPr>
              <a:t>a</a:t>
            </a:r>
            <a:r>
              <a:rPr sz="2800" spc="9" dirty="0">
                <a:cs typeface="Calibri"/>
              </a:rPr>
              <a:t>t</a:t>
            </a:r>
            <a:r>
              <a:rPr sz="2800" spc="0" dirty="0">
                <a:cs typeface="Calibri"/>
              </a:rPr>
              <a:t>i</a:t>
            </a:r>
            <a:r>
              <a:rPr sz="2800" spc="-14" dirty="0">
                <a:cs typeface="Calibri"/>
              </a:rPr>
              <a:t>o</a:t>
            </a:r>
            <a:r>
              <a:rPr sz="2800" spc="0" dirty="0">
                <a:cs typeface="Calibri"/>
              </a:rPr>
              <a:t>n</a:t>
            </a:r>
            <a:r>
              <a:rPr sz="2800" spc="-79" dirty="0">
                <a:cs typeface="Calibri"/>
              </a:rPr>
              <a:t> </a:t>
            </a:r>
            <a:r>
              <a:rPr sz="2800" spc="0" dirty="0">
                <a:cs typeface="Calibri"/>
              </a:rPr>
              <a:t>)</a:t>
            </a:r>
            <a:r>
              <a:rPr lang="en-US" sz="2800" spc="0" dirty="0">
                <a:cs typeface="Calibri"/>
              </a:rPr>
              <a:t> </a:t>
            </a:r>
            <a:endParaRPr lang="en-US" sz="2800" dirty="0">
              <a:cs typeface="Calibri"/>
            </a:endParaRPr>
          </a:p>
          <a:p>
            <a:pPr marL="584200" indent="-571500">
              <a:spcBef>
                <a:spcPts val="127"/>
              </a:spcBef>
              <a:buFont typeface="Arial" panose="020B0604020202020204" pitchFamily="34" charset="0"/>
              <a:buChar char="•"/>
            </a:pPr>
            <a:r>
              <a:rPr lang="en-US" sz="2800" dirty="0">
                <a:cs typeface="Calibri"/>
              </a:rPr>
              <a:t>COVID vaccines for Pediatric age groups in India is available just now and that too for age group 15-18 yrs. only (3</a:t>
            </a:r>
            <a:r>
              <a:rPr lang="en-US" sz="2800" baseline="30000" dirty="0">
                <a:cs typeface="Calibri"/>
              </a:rPr>
              <a:t>rd</a:t>
            </a:r>
            <a:r>
              <a:rPr lang="en-US" sz="2800" dirty="0">
                <a:cs typeface="Calibri"/>
              </a:rPr>
              <a:t> wave already started)</a:t>
            </a:r>
          </a:p>
          <a:p>
            <a:pPr marL="584200" indent="-571500">
              <a:spcBef>
                <a:spcPts val="127"/>
              </a:spcBef>
              <a:buFont typeface="Arial" panose="020B0604020202020204" pitchFamily="34" charset="0"/>
              <a:buChar char="•"/>
            </a:pPr>
            <a:r>
              <a:rPr lang="en-US" sz="2800" spc="9" dirty="0">
                <a:cs typeface="Calibri"/>
              </a:rPr>
              <a:t>N</a:t>
            </a:r>
            <a:r>
              <a:rPr lang="en-US" sz="2800" dirty="0">
                <a:cs typeface="Calibri"/>
              </a:rPr>
              <a:t>e</a:t>
            </a:r>
            <a:r>
              <a:rPr lang="en-US" sz="2800" spc="4" dirty="0">
                <a:cs typeface="Calibri"/>
              </a:rPr>
              <a:t>e</a:t>
            </a:r>
            <a:r>
              <a:rPr lang="en-US" sz="2800" dirty="0">
                <a:cs typeface="Calibri"/>
              </a:rPr>
              <a:t>d</a:t>
            </a:r>
            <a:r>
              <a:rPr lang="en-US" sz="2800" spc="-9" dirty="0">
                <a:cs typeface="Calibri"/>
              </a:rPr>
              <a:t> </a:t>
            </a:r>
            <a:r>
              <a:rPr lang="en-US" sz="2800" dirty="0">
                <a:cs typeface="Calibri"/>
              </a:rPr>
              <a:t>of</a:t>
            </a:r>
            <a:r>
              <a:rPr lang="en-US" sz="2800" spc="-24" dirty="0">
                <a:cs typeface="Calibri"/>
              </a:rPr>
              <a:t> </a:t>
            </a:r>
            <a:r>
              <a:rPr lang="en-US" sz="2800" spc="-134" dirty="0">
                <a:cs typeface="Calibri"/>
              </a:rPr>
              <a:t>T</a:t>
            </a:r>
            <a:r>
              <a:rPr lang="en-US" sz="2800" dirty="0">
                <a:cs typeface="Calibri"/>
              </a:rPr>
              <a:t>riagi</a:t>
            </a:r>
            <a:r>
              <a:rPr lang="en-US" sz="2800" spc="9" dirty="0">
                <a:cs typeface="Calibri"/>
              </a:rPr>
              <a:t>n</a:t>
            </a:r>
            <a:r>
              <a:rPr lang="en-US" sz="2800" dirty="0">
                <a:cs typeface="Calibri"/>
              </a:rPr>
              <a:t>g</a:t>
            </a:r>
            <a:r>
              <a:rPr lang="en-US" sz="2800" spc="-39" dirty="0">
                <a:cs typeface="Calibri"/>
              </a:rPr>
              <a:t> </a:t>
            </a:r>
            <a:r>
              <a:rPr lang="en-US" sz="2800" dirty="0">
                <a:cs typeface="Calibri"/>
              </a:rPr>
              <a:t>if</a:t>
            </a:r>
            <a:r>
              <a:rPr lang="en-US" sz="2800" spc="14" dirty="0">
                <a:cs typeface="Calibri"/>
              </a:rPr>
              <a:t> </a:t>
            </a:r>
            <a:r>
              <a:rPr lang="en-US" sz="2800" spc="4" dirty="0">
                <a:cs typeface="Calibri"/>
              </a:rPr>
              <a:t>nu</a:t>
            </a:r>
            <a:r>
              <a:rPr lang="en-US" sz="2800" dirty="0">
                <a:cs typeface="Calibri"/>
              </a:rPr>
              <a:t>m</a:t>
            </a:r>
            <a:r>
              <a:rPr lang="en-US" sz="2800" spc="9" dirty="0">
                <a:cs typeface="Calibri"/>
              </a:rPr>
              <a:t>b</a:t>
            </a:r>
            <a:r>
              <a:rPr lang="en-US" sz="2800" dirty="0">
                <a:cs typeface="Calibri"/>
              </a:rPr>
              <a:t>er</a:t>
            </a:r>
            <a:r>
              <a:rPr lang="en-US" sz="2800" spc="-25" dirty="0">
                <a:cs typeface="Calibri"/>
              </a:rPr>
              <a:t> </a:t>
            </a:r>
            <a:r>
              <a:rPr lang="en-US" sz="2800" dirty="0">
                <a:cs typeface="Calibri"/>
              </a:rPr>
              <a:t>increases</a:t>
            </a:r>
          </a:p>
          <a:p>
            <a:pPr marL="584200" indent="-571500">
              <a:spcBef>
                <a:spcPts val="127"/>
              </a:spcBef>
              <a:buFont typeface="Arial" panose="020B0604020202020204" pitchFamily="34" charset="0"/>
              <a:buChar char="•"/>
            </a:pPr>
            <a:r>
              <a:rPr lang="en-US" sz="2800" dirty="0">
                <a:cs typeface="Calibri"/>
              </a:rPr>
              <a:t>Infrastructure is already in place </a:t>
            </a:r>
          </a:p>
          <a:p>
            <a:pPr marL="584200" indent="-571500">
              <a:spcBef>
                <a:spcPts val="127"/>
              </a:spcBef>
              <a:buFont typeface="Arial" panose="020B0604020202020204" pitchFamily="34" charset="0"/>
              <a:buChar char="•"/>
            </a:pPr>
            <a:endParaRPr sz="2800" dirty="0">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45A77-A34D-43C0-B08D-9F16C058C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 y="2368550"/>
            <a:ext cx="10719026" cy="4271962"/>
          </a:xfrm>
          <a:prstGeom prst="rect">
            <a:avLst/>
          </a:prstGeom>
        </p:spPr>
      </p:pic>
      <p:sp>
        <p:nvSpPr>
          <p:cNvPr id="4" name="Title 3">
            <a:extLst>
              <a:ext uri="{FF2B5EF4-FFF2-40B4-BE49-F238E27FC236}">
                <a16:creationId xmlns:a16="http://schemas.microsoft.com/office/drawing/2014/main" id="{3BF29A1B-192C-43D6-8792-4341085A05DE}"/>
              </a:ext>
            </a:extLst>
          </p:cNvPr>
          <p:cNvSpPr>
            <a:spLocks noGrp="1"/>
          </p:cNvSpPr>
          <p:nvPr>
            <p:ph type="title"/>
          </p:nvPr>
        </p:nvSpPr>
        <p:spPr/>
        <p:txBody>
          <a:bodyPr/>
          <a:lstStyle/>
          <a:p>
            <a:pPr algn="ctr"/>
            <a:r>
              <a:rPr lang="en-US" dirty="0">
                <a:solidFill>
                  <a:schemeClr val="accent5">
                    <a:lumMod val="50000"/>
                  </a:schemeClr>
                </a:solidFill>
              </a:rPr>
              <a:t>Pathogenesis of COVID-19 infection</a:t>
            </a:r>
          </a:p>
        </p:txBody>
      </p:sp>
    </p:spTree>
    <p:extLst>
      <p:ext uri="{BB962C8B-B14F-4D97-AF65-F5344CB8AC3E}">
        <p14:creationId xmlns:p14="http://schemas.microsoft.com/office/powerpoint/2010/main" val="43467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1BD0252-5571-5A47-B134-C756264DD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09" y="451866"/>
            <a:ext cx="5692842" cy="6576568"/>
          </a:xfrm>
          <a:prstGeom prst="rect">
            <a:avLst/>
          </a:prstGeom>
        </p:spPr>
      </p:pic>
      <p:sp>
        <p:nvSpPr>
          <p:cNvPr id="5" name="TextBox 4">
            <a:extLst>
              <a:ext uri="{FF2B5EF4-FFF2-40B4-BE49-F238E27FC236}">
                <a16:creationId xmlns:a16="http://schemas.microsoft.com/office/drawing/2014/main" id="{BF7F3C8E-9A94-6A41-8651-6C975A0E2746}"/>
              </a:ext>
            </a:extLst>
          </p:cNvPr>
          <p:cNvSpPr txBox="1"/>
          <p:nvPr/>
        </p:nvSpPr>
        <p:spPr>
          <a:xfrm>
            <a:off x="681310" y="3121855"/>
            <a:ext cx="3745744" cy="1271203"/>
          </a:xfrm>
          <a:prstGeom prst="rect">
            <a:avLst/>
          </a:prstGeom>
          <a:noFill/>
        </p:spPr>
        <p:txBody>
          <a:bodyPr wrap="square" rtlCol="0">
            <a:spAutoFit/>
          </a:bodyPr>
          <a:lstStyle/>
          <a:p>
            <a:pPr algn="ctr"/>
            <a:r>
              <a:rPr lang="en-US" sz="3709"/>
              <a:t>Pathophysiology of COVID 19 </a:t>
            </a:r>
          </a:p>
        </p:txBody>
      </p:sp>
    </p:spTree>
    <p:extLst>
      <p:ext uri="{BB962C8B-B14F-4D97-AF65-F5344CB8AC3E}">
        <p14:creationId xmlns:p14="http://schemas.microsoft.com/office/powerpoint/2010/main" val="402957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C8EA8DB-8E05-9142-A128-351ACE7D5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288" y="309213"/>
            <a:ext cx="4936561" cy="6936111"/>
          </a:xfrm>
          <a:prstGeom prst="rect">
            <a:avLst/>
          </a:prstGeom>
        </p:spPr>
      </p:pic>
    </p:spTree>
    <p:extLst>
      <p:ext uri="{BB962C8B-B14F-4D97-AF65-F5344CB8AC3E}">
        <p14:creationId xmlns:p14="http://schemas.microsoft.com/office/powerpoint/2010/main" val="405815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6BA8-02BE-4A52-B82B-FC5EAB95D467}"/>
              </a:ext>
            </a:extLst>
          </p:cNvPr>
          <p:cNvSpPr>
            <a:spLocks noGrp="1"/>
          </p:cNvSpPr>
          <p:nvPr>
            <p:ph type="title"/>
          </p:nvPr>
        </p:nvSpPr>
        <p:spPr/>
        <p:txBody>
          <a:bodyPr/>
          <a:lstStyle/>
          <a:p>
            <a:r>
              <a:rPr lang="en-US" dirty="0"/>
              <a:t>Pathophysiology of SARS-CoV-2</a:t>
            </a:r>
          </a:p>
        </p:txBody>
      </p:sp>
      <p:pic>
        <p:nvPicPr>
          <p:cNvPr id="4" name="Content Placeholder 3">
            <a:extLst>
              <a:ext uri="{FF2B5EF4-FFF2-40B4-BE49-F238E27FC236}">
                <a16:creationId xmlns:a16="http://schemas.microsoft.com/office/drawing/2014/main" id="{964DFBD0-A9AA-4B1F-8EB4-EE8AB8813328}"/>
              </a:ext>
            </a:extLst>
          </p:cNvPr>
          <p:cNvPicPr>
            <a:picLocks noGrp="1" noChangeAspect="1"/>
          </p:cNvPicPr>
          <p:nvPr>
            <p:ph idx="1"/>
          </p:nvPr>
        </p:nvPicPr>
        <p:blipFill rotWithShape="1">
          <a:blip r:embed="rId2"/>
          <a:stretch/>
        </p:blipFill>
        <p:spPr>
          <a:xfrm>
            <a:off x="2244047" y="1990725"/>
            <a:ext cx="8072205" cy="4746625"/>
          </a:xfrm>
          <a:prstGeom prst="rect">
            <a:avLst/>
          </a:prstGeom>
        </p:spPr>
      </p:pic>
    </p:spTree>
    <p:extLst>
      <p:ext uri="{BB962C8B-B14F-4D97-AF65-F5344CB8AC3E}">
        <p14:creationId xmlns:p14="http://schemas.microsoft.com/office/powerpoint/2010/main" val="265846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ECF7-31FB-4F74-AD43-0184557559B9}"/>
              </a:ext>
            </a:extLst>
          </p:cNvPr>
          <p:cNvSpPr>
            <a:spLocks noGrp="1"/>
          </p:cNvSpPr>
          <p:nvPr>
            <p:ph type="title"/>
          </p:nvPr>
        </p:nvSpPr>
        <p:spPr/>
        <p:txBody>
          <a:bodyPr/>
          <a:lstStyle/>
          <a:p>
            <a:r>
              <a:rPr lang="en-US" dirty="0"/>
              <a:t>Clinical Presentation </a:t>
            </a:r>
          </a:p>
        </p:txBody>
      </p:sp>
      <p:sp>
        <p:nvSpPr>
          <p:cNvPr id="3" name="Text Placeholder 2">
            <a:extLst>
              <a:ext uri="{FF2B5EF4-FFF2-40B4-BE49-F238E27FC236}">
                <a16:creationId xmlns:a16="http://schemas.microsoft.com/office/drawing/2014/main" id="{6BC9D12A-41F3-40DF-BDDE-C2A875100F5D}"/>
              </a:ext>
            </a:extLst>
          </p:cNvPr>
          <p:cNvSpPr>
            <a:spLocks noGrp="1"/>
          </p:cNvSpPr>
          <p:nvPr>
            <p:ph type="body" idx="1"/>
          </p:nvPr>
        </p:nvSpPr>
        <p:spPr/>
        <p:txBody>
          <a:bodyPr/>
          <a:lstStyle/>
          <a:p>
            <a:r>
              <a:rPr lang="en-US" dirty="0"/>
              <a:t>Of COVID-19 in children</a:t>
            </a:r>
          </a:p>
        </p:txBody>
      </p:sp>
      <p:pic>
        <p:nvPicPr>
          <p:cNvPr id="4" name="Picture 3">
            <a:extLst>
              <a:ext uri="{FF2B5EF4-FFF2-40B4-BE49-F238E27FC236}">
                <a16:creationId xmlns:a16="http://schemas.microsoft.com/office/drawing/2014/main" id="{9EBD0397-7BD8-4E4E-98F2-6CAE8BF7B6B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52719" t="19126" b="10407"/>
          <a:stretch/>
        </p:blipFill>
        <p:spPr>
          <a:xfrm>
            <a:off x="7487987" y="1"/>
            <a:ext cx="5080000" cy="4121150"/>
          </a:xfrm>
          <a:prstGeom prst="rect">
            <a:avLst/>
          </a:prstGeom>
        </p:spPr>
      </p:pic>
      <p:pic>
        <p:nvPicPr>
          <p:cNvPr id="5" name="Picture 4">
            <a:extLst>
              <a:ext uri="{FF2B5EF4-FFF2-40B4-BE49-F238E27FC236}">
                <a16:creationId xmlns:a16="http://schemas.microsoft.com/office/drawing/2014/main" id="{5C907557-FF3F-4E2C-95E6-8CF5D902F48A}"/>
              </a:ext>
            </a:extLst>
          </p:cNvPr>
          <p:cNvPicPr>
            <a:picLocks noChangeAspect="1"/>
          </p:cNvPicPr>
          <p:nvPr/>
        </p:nvPicPr>
        <p:blipFill rotWithShape="1">
          <a:blip r:embed="rId4">
            <a:extLst>
              <a:ext uri="{28A0092B-C50C-407E-A947-70E740481C1C}">
                <a14:useLocalDpi xmlns:a14="http://schemas.microsoft.com/office/drawing/2010/main" val="0"/>
              </a:ext>
            </a:extLst>
          </a:blip>
          <a:srcRect l="51267" b="1940"/>
          <a:stretch/>
        </p:blipFill>
        <p:spPr>
          <a:xfrm flipH="1">
            <a:off x="6273608" y="387350"/>
            <a:ext cx="1568545" cy="1774517"/>
          </a:xfrm>
          <a:prstGeom prst="ellipse">
            <a:avLst/>
          </a:prstGeom>
        </p:spPr>
      </p:pic>
      <p:pic>
        <p:nvPicPr>
          <p:cNvPr id="6" name="Picture 5">
            <a:extLst>
              <a:ext uri="{FF2B5EF4-FFF2-40B4-BE49-F238E27FC236}">
                <a16:creationId xmlns:a16="http://schemas.microsoft.com/office/drawing/2014/main" id="{62EF6AB0-E0D8-4AA6-85AD-796BCD8C5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267" b="1940"/>
          <a:stretch/>
        </p:blipFill>
        <p:spPr>
          <a:xfrm rot="1158911" flipH="1">
            <a:off x="9018791" y="1179532"/>
            <a:ext cx="1001509" cy="1146137"/>
          </a:xfrm>
          <a:prstGeom prst="ellipse">
            <a:avLst/>
          </a:prstGeom>
        </p:spPr>
      </p:pic>
    </p:spTree>
    <p:extLst>
      <p:ext uri="{BB962C8B-B14F-4D97-AF65-F5344CB8AC3E}">
        <p14:creationId xmlns:p14="http://schemas.microsoft.com/office/powerpoint/2010/main" val="309292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F0B8B2-3A70-40F5-BE12-03876B5361AF}"/>
              </a:ext>
            </a:extLst>
          </p:cNvPr>
          <p:cNvPicPr>
            <a:picLocks noChangeAspect="1"/>
          </p:cNvPicPr>
          <p:nvPr/>
        </p:nvPicPr>
        <p:blipFill rotWithShape="1">
          <a:blip r:embed="rId3">
            <a:extLst>
              <a:ext uri="{28A0092B-C50C-407E-A947-70E740481C1C}">
                <a14:useLocalDpi xmlns:a14="http://schemas.microsoft.com/office/drawing/2010/main" val="0"/>
              </a:ext>
            </a:extLst>
          </a:blip>
          <a:srcRect l="67215" t="11290" r="12342" b="69354"/>
          <a:stretch/>
        </p:blipFill>
        <p:spPr>
          <a:xfrm>
            <a:off x="799780" y="752328"/>
            <a:ext cx="2133600" cy="2133600"/>
          </a:xfrm>
          <a:prstGeom prst="flowChartConnector">
            <a:avLst/>
          </a:prstGeom>
        </p:spPr>
      </p:pic>
      <p:sp>
        <p:nvSpPr>
          <p:cNvPr id="6" name="Rectangle 5">
            <a:extLst>
              <a:ext uri="{FF2B5EF4-FFF2-40B4-BE49-F238E27FC236}">
                <a16:creationId xmlns:a16="http://schemas.microsoft.com/office/drawing/2014/main" id="{8A177097-BF34-46C5-80B1-DEA17A3A242C}"/>
              </a:ext>
            </a:extLst>
          </p:cNvPr>
          <p:cNvSpPr/>
          <p:nvPr/>
        </p:nvSpPr>
        <p:spPr>
          <a:xfrm>
            <a:off x="3000875" y="1292652"/>
            <a:ext cx="3505199" cy="1077218"/>
          </a:xfrm>
          <a:prstGeom prst="rect">
            <a:avLst/>
          </a:prstGeom>
        </p:spPr>
        <p:txBody>
          <a:bodyPr wrap="square">
            <a:spAutoFit/>
          </a:bodyPr>
          <a:lstStyle/>
          <a:p>
            <a:r>
              <a:rPr lang="en-US" sz="3200" dirty="0"/>
              <a:t>60-70% children are asymptomatic</a:t>
            </a:r>
          </a:p>
        </p:txBody>
      </p:sp>
      <p:sp>
        <p:nvSpPr>
          <p:cNvPr id="7" name="Rectangle 6">
            <a:extLst>
              <a:ext uri="{FF2B5EF4-FFF2-40B4-BE49-F238E27FC236}">
                <a16:creationId xmlns:a16="http://schemas.microsoft.com/office/drawing/2014/main" id="{8BD76D2E-3989-4337-99EC-E58244C821C8}"/>
              </a:ext>
            </a:extLst>
          </p:cNvPr>
          <p:cNvSpPr/>
          <p:nvPr/>
        </p:nvSpPr>
        <p:spPr>
          <a:xfrm>
            <a:off x="8718550" y="1280519"/>
            <a:ext cx="3220787" cy="1077218"/>
          </a:xfrm>
          <a:prstGeom prst="rect">
            <a:avLst/>
          </a:prstGeom>
        </p:spPr>
        <p:txBody>
          <a:bodyPr wrap="square">
            <a:spAutoFit/>
          </a:bodyPr>
          <a:lstStyle/>
          <a:p>
            <a:r>
              <a:rPr lang="en-US" sz="3200" dirty="0"/>
              <a:t>30-40% children have symptoms</a:t>
            </a:r>
          </a:p>
        </p:txBody>
      </p:sp>
      <p:pic>
        <p:nvPicPr>
          <p:cNvPr id="9" name="Picture 8">
            <a:extLst>
              <a:ext uri="{FF2B5EF4-FFF2-40B4-BE49-F238E27FC236}">
                <a16:creationId xmlns:a16="http://schemas.microsoft.com/office/drawing/2014/main" id="{83ED4605-AE0C-4810-B2B7-FAA3CB7E656F}"/>
              </a:ext>
            </a:extLst>
          </p:cNvPr>
          <p:cNvPicPr>
            <a:picLocks noChangeAspect="1"/>
          </p:cNvPicPr>
          <p:nvPr/>
        </p:nvPicPr>
        <p:blipFill rotWithShape="1">
          <a:blip r:embed="rId3">
            <a:extLst>
              <a:ext uri="{28A0092B-C50C-407E-A947-70E740481C1C}">
                <a14:useLocalDpi xmlns:a14="http://schemas.microsoft.com/office/drawing/2010/main" val="0"/>
              </a:ext>
            </a:extLst>
          </a:blip>
          <a:srcRect l="39240" t="36989" r="39240" b="42870"/>
          <a:stretch/>
        </p:blipFill>
        <p:spPr>
          <a:xfrm>
            <a:off x="6584950" y="776594"/>
            <a:ext cx="2133600" cy="2109334"/>
          </a:xfrm>
          <a:prstGeom prst="flowChartConnector">
            <a:avLst/>
          </a:prstGeom>
        </p:spPr>
      </p:pic>
      <p:sp>
        <p:nvSpPr>
          <p:cNvPr id="10" name="Rectangle 9">
            <a:extLst>
              <a:ext uri="{FF2B5EF4-FFF2-40B4-BE49-F238E27FC236}">
                <a16:creationId xmlns:a16="http://schemas.microsoft.com/office/drawing/2014/main" id="{C6A4D50D-AD20-4E14-938D-64F68E8D5084}"/>
              </a:ext>
            </a:extLst>
          </p:cNvPr>
          <p:cNvSpPr/>
          <p:nvPr/>
        </p:nvSpPr>
        <p:spPr>
          <a:xfrm>
            <a:off x="2933380" y="4278993"/>
            <a:ext cx="3879709" cy="1569660"/>
          </a:xfrm>
          <a:prstGeom prst="rect">
            <a:avLst/>
          </a:prstGeom>
        </p:spPr>
        <p:txBody>
          <a:bodyPr wrap="square">
            <a:spAutoFit/>
          </a:bodyPr>
          <a:lstStyle/>
          <a:p>
            <a:r>
              <a:rPr lang="en-US" sz="3200" dirty="0">
                <a:solidFill>
                  <a:schemeClr val="accent3">
                    <a:lumMod val="75000"/>
                  </a:schemeClr>
                </a:solidFill>
              </a:rPr>
              <a:t>Hospitalization rate </a:t>
            </a:r>
            <a:r>
              <a:rPr lang="en-US" sz="3200" dirty="0"/>
              <a:t>5-10% of all symptomatic</a:t>
            </a:r>
          </a:p>
        </p:txBody>
      </p:sp>
      <p:pic>
        <p:nvPicPr>
          <p:cNvPr id="12" name="Picture 11">
            <a:extLst>
              <a:ext uri="{FF2B5EF4-FFF2-40B4-BE49-F238E27FC236}">
                <a16:creationId xmlns:a16="http://schemas.microsoft.com/office/drawing/2014/main" id="{0D89B31C-733F-4942-8A37-D5CA870CEEB4}"/>
              </a:ext>
            </a:extLst>
          </p:cNvPr>
          <p:cNvPicPr>
            <a:picLocks noChangeAspect="1"/>
          </p:cNvPicPr>
          <p:nvPr/>
        </p:nvPicPr>
        <p:blipFill rotWithShape="1">
          <a:blip r:embed="rId3">
            <a:extLst>
              <a:ext uri="{28A0092B-C50C-407E-A947-70E740481C1C}">
                <a14:useLocalDpi xmlns:a14="http://schemas.microsoft.com/office/drawing/2010/main" val="0"/>
              </a:ext>
            </a:extLst>
          </a:blip>
          <a:srcRect l="39240" t="63405" r="39240" b="15718"/>
          <a:stretch/>
        </p:blipFill>
        <p:spPr>
          <a:xfrm>
            <a:off x="825510" y="4095243"/>
            <a:ext cx="2082141" cy="2133599"/>
          </a:xfrm>
          <a:prstGeom prst="flowChartConnector">
            <a:avLst/>
          </a:prstGeom>
        </p:spPr>
      </p:pic>
      <p:pic>
        <p:nvPicPr>
          <p:cNvPr id="14" name="Picture 13">
            <a:extLst>
              <a:ext uri="{FF2B5EF4-FFF2-40B4-BE49-F238E27FC236}">
                <a16:creationId xmlns:a16="http://schemas.microsoft.com/office/drawing/2014/main" id="{027D69ED-CB33-4A69-A78C-354CBC26E447}"/>
              </a:ext>
            </a:extLst>
          </p:cNvPr>
          <p:cNvPicPr>
            <a:picLocks noChangeAspect="1"/>
          </p:cNvPicPr>
          <p:nvPr/>
        </p:nvPicPr>
        <p:blipFill rotWithShape="1">
          <a:blip r:embed="rId3">
            <a:extLst>
              <a:ext uri="{28A0092B-C50C-407E-A947-70E740481C1C}">
                <a14:useLocalDpi xmlns:a14="http://schemas.microsoft.com/office/drawing/2010/main" val="0"/>
              </a:ext>
            </a:extLst>
          </a:blip>
          <a:srcRect l="67216" t="36980" r="12340" b="43716"/>
          <a:stretch/>
        </p:blipFill>
        <p:spPr>
          <a:xfrm>
            <a:off x="6579302" y="3772077"/>
            <a:ext cx="2139248" cy="2133599"/>
          </a:xfrm>
          <a:prstGeom prst="flowChartConnector">
            <a:avLst/>
          </a:prstGeom>
        </p:spPr>
      </p:pic>
      <p:sp>
        <p:nvSpPr>
          <p:cNvPr id="15" name="Rectangle 14">
            <a:extLst>
              <a:ext uri="{FF2B5EF4-FFF2-40B4-BE49-F238E27FC236}">
                <a16:creationId xmlns:a16="http://schemas.microsoft.com/office/drawing/2014/main" id="{5F9975C2-534F-4E62-BFF7-5D5D4D33A615}"/>
              </a:ext>
            </a:extLst>
          </p:cNvPr>
          <p:cNvSpPr/>
          <p:nvPr/>
        </p:nvSpPr>
        <p:spPr>
          <a:xfrm>
            <a:off x="8871871" y="4278993"/>
            <a:ext cx="3067466" cy="2062103"/>
          </a:xfrm>
          <a:prstGeom prst="rect">
            <a:avLst/>
          </a:prstGeom>
        </p:spPr>
        <p:txBody>
          <a:bodyPr wrap="square">
            <a:spAutoFit/>
          </a:bodyPr>
          <a:lstStyle/>
          <a:p>
            <a:r>
              <a:rPr lang="en-US" sz="3200" dirty="0">
                <a:solidFill>
                  <a:schemeClr val="accent3">
                    <a:lumMod val="75000"/>
                  </a:schemeClr>
                </a:solidFill>
              </a:rPr>
              <a:t>ICU care </a:t>
            </a:r>
          </a:p>
          <a:p>
            <a:r>
              <a:rPr lang="en-US" sz="3200" dirty="0"/>
              <a:t>only 1-2 % of all symptomatic children </a:t>
            </a:r>
          </a:p>
        </p:txBody>
      </p:sp>
      <p:sp>
        <p:nvSpPr>
          <p:cNvPr id="16" name="Rectangle 15">
            <a:extLst>
              <a:ext uri="{FF2B5EF4-FFF2-40B4-BE49-F238E27FC236}">
                <a16:creationId xmlns:a16="http://schemas.microsoft.com/office/drawing/2014/main" id="{FAE30477-951F-4D5E-A4D8-EFE0C51426F6}"/>
              </a:ext>
            </a:extLst>
          </p:cNvPr>
          <p:cNvSpPr/>
          <p:nvPr/>
        </p:nvSpPr>
        <p:spPr>
          <a:xfrm>
            <a:off x="2933380" y="5905676"/>
            <a:ext cx="3117709" cy="646331"/>
          </a:xfrm>
          <a:prstGeom prst="rect">
            <a:avLst/>
          </a:prstGeom>
        </p:spPr>
        <p:txBody>
          <a:bodyPr wrap="square">
            <a:spAutoFit/>
          </a:bodyPr>
          <a:lstStyle/>
          <a:p>
            <a:r>
              <a:rPr lang="en-US" dirty="0"/>
              <a:t>(this was in 2</a:t>
            </a:r>
            <a:r>
              <a:rPr lang="en-US" baseline="30000" dirty="0"/>
              <a:t>nd</a:t>
            </a:r>
            <a:r>
              <a:rPr lang="en-US" dirty="0"/>
              <a:t> wave, now it seems to be 2-4 %)</a:t>
            </a:r>
          </a:p>
        </p:txBody>
      </p:sp>
    </p:spTree>
    <p:extLst>
      <p:ext uri="{BB962C8B-B14F-4D97-AF65-F5344CB8AC3E}">
        <p14:creationId xmlns:p14="http://schemas.microsoft.com/office/powerpoint/2010/main" val="36000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D221-9885-4B6D-8F55-865B1BE41058}"/>
              </a:ext>
            </a:extLst>
          </p:cNvPr>
          <p:cNvSpPr>
            <a:spLocks noGrp="1"/>
          </p:cNvSpPr>
          <p:nvPr>
            <p:ph type="title"/>
          </p:nvPr>
        </p:nvSpPr>
        <p:spPr/>
        <p:txBody>
          <a:bodyPr/>
          <a:lstStyle/>
          <a:p>
            <a:r>
              <a:rPr lang="en-US" dirty="0">
                <a:solidFill>
                  <a:schemeClr val="accent3">
                    <a:lumMod val="75000"/>
                  </a:schemeClr>
                </a:solidFill>
              </a:rPr>
              <a:t>Pediatric COVID: Who are at risk?</a:t>
            </a:r>
          </a:p>
        </p:txBody>
      </p:sp>
      <p:sp>
        <p:nvSpPr>
          <p:cNvPr id="3" name="Content Placeholder 2">
            <a:extLst>
              <a:ext uri="{FF2B5EF4-FFF2-40B4-BE49-F238E27FC236}">
                <a16:creationId xmlns:a16="http://schemas.microsoft.com/office/drawing/2014/main" id="{CFB49D3D-7D40-4FD1-B3CF-0F31FCADF7CA}"/>
              </a:ext>
            </a:extLst>
          </p:cNvPr>
          <p:cNvSpPr>
            <a:spLocks noGrp="1"/>
          </p:cNvSpPr>
          <p:nvPr>
            <p:ph idx="1"/>
          </p:nvPr>
        </p:nvSpPr>
        <p:spPr/>
        <p:txBody>
          <a:bodyPr>
            <a:noAutofit/>
          </a:bodyPr>
          <a:lstStyle/>
          <a:p>
            <a:pPr>
              <a:buFont typeface="Wingdings" panose="05000000000000000000" pitchFamily="2" charset="2"/>
              <a:buChar char="§"/>
            </a:pPr>
            <a:r>
              <a:rPr lang="en-US" sz="2800" dirty="0"/>
              <a:t>Children with a pre-existing major disease might be at higher risk of getting severe illness from COVID-19. </a:t>
            </a:r>
          </a:p>
          <a:p>
            <a:pPr lvl="1"/>
            <a:r>
              <a:rPr lang="en-US" sz="2800" dirty="0">
                <a:solidFill>
                  <a:schemeClr val="accent6">
                    <a:lumMod val="75000"/>
                  </a:schemeClr>
                </a:solidFill>
              </a:rPr>
              <a:t>a heart, kidney or liver disease</a:t>
            </a:r>
          </a:p>
          <a:p>
            <a:pPr lvl="1"/>
            <a:r>
              <a:rPr lang="en-US" sz="2800" dirty="0">
                <a:solidFill>
                  <a:schemeClr val="accent6">
                    <a:lumMod val="75000"/>
                  </a:schemeClr>
                </a:solidFill>
              </a:rPr>
              <a:t>malignancies.</a:t>
            </a:r>
          </a:p>
          <a:p>
            <a:pPr>
              <a:buFont typeface="Wingdings" panose="05000000000000000000" pitchFamily="2" charset="2"/>
              <a:buChar char="§"/>
            </a:pPr>
            <a:r>
              <a:rPr lang="en-US" sz="2800" dirty="0"/>
              <a:t>Children who might also be at increased risk for severe illness from COVID-19.</a:t>
            </a:r>
          </a:p>
          <a:p>
            <a:pPr lvl="1"/>
            <a:r>
              <a:rPr lang="en-US" sz="2800" dirty="0">
                <a:solidFill>
                  <a:schemeClr val="accent6">
                    <a:lumMod val="75000"/>
                  </a:schemeClr>
                </a:solidFill>
              </a:rPr>
              <a:t>obesity, </a:t>
            </a:r>
          </a:p>
          <a:p>
            <a:pPr lvl="1"/>
            <a:r>
              <a:rPr lang="en-US" sz="2800" dirty="0">
                <a:solidFill>
                  <a:schemeClr val="accent6">
                    <a:lumMod val="75000"/>
                  </a:schemeClr>
                </a:solidFill>
              </a:rPr>
              <a:t>diabetes, </a:t>
            </a:r>
          </a:p>
          <a:p>
            <a:pPr lvl="1"/>
            <a:r>
              <a:rPr lang="en-US" sz="2800" dirty="0">
                <a:solidFill>
                  <a:schemeClr val="accent6">
                    <a:lumMod val="75000"/>
                  </a:schemeClr>
                </a:solidFill>
              </a:rPr>
              <a:t>asthma or chronic lung disease, </a:t>
            </a:r>
          </a:p>
          <a:p>
            <a:pPr lvl="1"/>
            <a:r>
              <a:rPr lang="en-US" sz="2800" dirty="0">
                <a:solidFill>
                  <a:schemeClr val="accent6">
                    <a:lumMod val="75000"/>
                  </a:schemeClr>
                </a:solidFill>
              </a:rPr>
              <a:t>sickle cell disease, or </a:t>
            </a:r>
          </a:p>
          <a:p>
            <a:pPr lvl="1"/>
            <a:r>
              <a:rPr lang="en-US" sz="2800" dirty="0">
                <a:solidFill>
                  <a:schemeClr val="accent6">
                    <a:lumMod val="75000"/>
                  </a:schemeClr>
                </a:solidFill>
              </a:rPr>
              <a:t>immunosuppression</a:t>
            </a:r>
          </a:p>
        </p:txBody>
      </p:sp>
    </p:spTree>
    <p:extLst>
      <p:ext uri="{BB962C8B-B14F-4D97-AF65-F5344CB8AC3E}">
        <p14:creationId xmlns:p14="http://schemas.microsoft.com/office/powerpoint/2010/main" val="405995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5BCF652-ABB8-4270-971C-43176E02D4BB}"/>
              </a:ext>
            </a:extLst>
          </p:cNvPr>
          <p:cNvSpPr/>
          <p:nvPr/>
        </p:nvSpPr>
        <p:spPr>
          <a:xfrm>
            <a:off x="1474191" y="3952111"/>
            <a:ext cx="1170306" cy="117030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AA8FF325-9FA6-4D19-87E1-D4253227F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28" y="3511550"/>
            <a:ext cx="2446632" cy="2444750"/>
          </a:xfrm>
          <a:prstGeom prst="flowChartConnector">
            <a:avLst/>
          </a:prstGeom>
        </p:spPr>
      </p:pic>
      <p:pic>
        <p:nvPicPr>
          <p:cNvPr id="8" name="Picture 7">
            <a:extLst>
              <a:ext uri="{FF2B5EF4-FFF2-40B4-BE49-F238E27FC236}">
                <a16:creationId xmlns:a16="http://schemas.microsoft.com/office/drawing/2014/main" id="{A12588DA-3E52-44AD-96D9-E0217A042B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r="6923" b="8333"/>
          <a:stretch/>
        </p:blipFill>
        <p:spPr>
          <a:xfrm>
            <a:off x="1551396" y="4044950"/>
            <a:ext cx="1015897" cy="1077467"/>
          </a:xfrm>
          <a:prstGeom prst="ellipse">
            <a:avLst/>
          </a:prstGeom>
        </p:spPr>
      </p:pic>
      <p:pic>
        <p:nvPicPr>
          <p:cNvPr id="5" name="Picture 4">
            <a:extLst>
              <a:ext uri="{FF2B5EF4-FFF2-40B4-BE49-F238E27FC236}">
                <a16:creationId xmlns:a16="http://schemas.microsoft.com/office/drawing/2014/main" id="{7F31F838-1CF6-4678-B44B-96C52CE7D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950" y="615950"/>
            <a:ext cx="2446632" cy="2444750"/>
          </a:xfrm>
          <a:prstGeom prst="flowChartConnector">
            <a:avLst/>
          </a:prstGeom>
        </p:spPr>
      </p:pic>
      <p:sp>
        <p:nvSpPr>
          <p:cNvPr id="10" name="TextBox 9">
            <a:extLst>
              <a:ext uri="{FF2B5EF4-FFF2-40B4-BE49-F238E27FC236}">
                <a16:creationId xmlns:a16="http://schemas.microsoft.com/office/drawing/2014/main" id="{E048383A-CE04-4494-8C42-B2F80CF5897F}"/>
              </a:ext>
            </a:extLst>
          </p:cNvPr>
          <p:cNvSpPr txBox="1"/>
          <p:nvPr/>
        </p:nvSpPr>
        <p:spPr>
          <a:xfrm>
            <a:off x="1397991" y="5573267"/>
            <a:ext cx="1681759"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E87069"/>
                </a:solidFill>
                <a:cs typeface="Arial" panose="020B0604020202020204" pitchFamily="34" charset="0"/>
              </a:rPr>
              <a:t>INDIA SPREAD</a:t>
            </a:r>
          </a:p>
        </p:txBody>
      </p:sp>
      <p:grpSp>
        <p:nvGrpSpPr>
          <p:cNvPr id="21" name="Group 20">
            <a:extLst>
              <a:ext uri="{FF2B5EF4-FFF2-40B4-BE49-F238E27FC236}">
                <a16:creationId xmlns:a16="http://schemas.microsoft.com/office/drawing/2014/main" id="{574B8000-8E5F-491B-9004-02EB030DF52F}"/>
              </a:ext>
            </a:extLst>
          </p:cNvPr>
          <p:cNvGrpSpPr/>
          <p:nvPr/>
        </p:nvGrpSpPr>
        <p:grpSpPr>
          <a:xfrm>
            <a:off x="3842420" y="1240919"/>
            <a:ext cx="3032237" cy="1425750"/>
            <a:chOff x="3484745" y="835687"/>
            <a:chExt cx="3032237" cy="1425750"/>
          </a:xfrm>
        </p:grpSpPr>
        <p:sp>
          <p:nvSpPr>
            <p:cNvPr id="11" name="TextBox 10">
              <a:extLst>
                <a:ext uri="{FF2B5EF4-FFF2-40B4-BE49-F238E27FC236}">
                  <a16:creationId xmlns:a16="http://schemas.microsoft.com/office/drawing/2014/main" id="{497D2673-34B2-4088-BC77-67CA055F271E}"/>
                </a:ext>
              </a:extLst>
            </p:cNvPr>
            <p:cNvSpPr txBox="1"/>
            <p:nvPr/>
          </p:nvSpPr>
          <p:spPr>
            <a:xfrm>
              <a:off x="4070350" y="1245774"/>
              <a:ext cx="2446632" cy="1015663"/>
            </a:xfrm>
            <a:prstGeom prst="rect">
              <a:avLst/>
            </a:prstGeom>
            <a:noFill/>
          </p:spPr>
          <p:txBody>
            <a:bodyPr wrap="square" rtlCol="0">
              <a:spAutoFit/>
            </a:bodyPr>
            <a:lstStyle/>
            <a:p>
              <a:r>
                <a:rPr lang="en-US" sz="6000" dirty="0">
                  <a:solidFill>
                    <a:schemeClr val="accent5">
                      <a:lumMod val="60000"/>
                      <a:lumOff val="40000"/>
                    </a:schemeClr>
                  </a:solidFill>
                  <a:latin typeface="Agency FB" panose="020B0503020202020204" pitchFamily="34" charset="0"/>
                </a:rPr>
                <a:t>31.15 Cr</a:t>
              </a:r>
            </a:p>
          </p:txBody>
        </p:sp>
        <p:sp>
          <p:nvSpPr>
            <p:cNvPr id="12" name="TextBox 11">
              <a:extLst>
                <a:ext uri="{FF2B5EF4-FFF2-40B4-BE49-F238E27FC236}">
                  <a16:creationId xmlns:a16="http://schemas.microsoft.com/office/drawing/2014/main" id="{3013210E-4E71-46D5-B541-7DBFB82F8413}"/>
                </a:ext>
              </a:extLst>
            </p:cNvPr>
            <p:cNvSpPr txBox="1"/>
            <p:nvPr/>
          </p:nvSpPr>
          <p:spPr>
            <a:xfrm>
              <a:off x="3484745" y="835687"/>
              <a:ext cx="1524000" cy="369332"/>
            </a:xfrm>
            <a:prstGeom prst="rect">
              <a:avLst/>
            </a:prstGeom>
            <a:noFill/>
          </p:spPr>
          <p:txBody>
            <a:bodyPr wrap="square" rtlCol="0">
              <a:spAutoFit/>
            </a:bodyPr>
            <a:lstStyle/>
            <a:p>
              <a:pPr algn="ctr"/>
              <a:r>
                <a:rPr lang="en-US" dirty="0"/>
                <a:t>Total Cases</a:t>
              </a:r>
            </a:p>
          </p:txBody>
        </p:sp>
        <p:cxnSp>
          <p:nvCxnSpPr>
            <p:cNvPr id="14" name="Straight Connector 13">
              <a:extLst>
                <a:ext uri="{FF2B5EF4-FFF2-40B4-BE49-F238E27FC236}">
                  <a16:creationId xmlns:a16="http://schemas.microsoft.com/office/drawing/2014/main" id="{984B69F4-8EB5-402E-907E-DBD1BC9973E1}"/>
                </a:ext>
              </a:extLst>
            </p:cNvPr>
            <p:cNvCxnSpPr>
              <a:cxnSpLocks/>
            </p:cNvCxnSpPr>
            <p:nvPr/>
          </p:nvCxnSpPr>
          <p:spPr>
            <a:xfrm>
              <a:off x="3681590" y="1218604"/>
              <a:ext cx="2598560" cy="2717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3" name="Group 22">
            <a:extLst>
              <a:ext uri="{FF2B5EF4-FFF2-40B4-BE49-F238E27FC236}">
                <a16:creationId xmlns:a16="http://schemas.microsoft.com/office/drawing/2014/main" id="{22B09C43-4C32-4148-8961-255017B58E58}"/>
              </a:ext>
            </a:extLst>
          </p:cNvPr>
          <p:cNvGrpSpPr/>
          <p:nvPr/>
        </p:nvGrpSpPr>
        <p:grpSpPr>
          <a:xfrm>
            <a:off x="4039265" y="4044950"/>
            <a:ext cx="3032237" cy="1425750"/>
            <a:chOff x="3484745" y="835687"/>
            <a:chExt cx="3032237" cy="1425750"/>
          </a:xfrm>
        </p:grpSpPr>
        <p:sp>
          <p:nvSpPr>
            <p:cNvPr id="24" name="TextBox 23">
              <a:extLst>
                <a:ext uri="{FF2B5EF4-FFF2-40B4-BE49-F238E27FC236}">
                  <a16:creationId xmlns:a16="http://schemas.microsoft.com/office/drawing/2014/main" id="{CEBA9D9B-6954-4C94-BD27-0F3C1C8A7856}"/>
                </a:ext>
              </a:extLst>
            </p:cNvPr>
            <p:cNvSpPr txBox="1"/>
            <p:nvPr/>
          </p:nvSpPr>
          <p:spPr>
            <a:xfrm>
              <a:off x="4070350" y="1245774"/>
              <a:ext cx="2446632" cy="1015663"/>
            </a:xfrm>
            <a:prstGeom prst="rect">
              <a:avLst/>
            </a:prstGeom>
            <a:noFill/>
          </p:spPr>
          <p:txBody>
            <a:bodyPr wrap="square" rtlCol="0">
              <a:spAutoFit/>
            </a:bodyPr>
            <a:lstStyle/>
            <a:p>
              <a:r>
                <a:rPr lang="en-US" sz="6000" dirty="0">
                  <a:solidFill>
                    <a:schemeClr val="accent5">
                      <a:lumMod val="60000"/>
                      <a:lumOff val="40000"/>
                    </a:schemeClr>
                  </a:solidFill>
                  <a:latin typeface="Agency FB" panose="020B0503020202020204" pitchFamily="34" charset="0"/>
                </a:rPr>
                <a:t>3.59 Cr</a:t>
              </a:r>
            </a:p>
          </p:txBody>
        </p:sp>
        <p:sp>
          <p:nvSpPr>
            <p:cNvPr id="25" name="TextBox 24">
              <a:extLst>
                <a:ext uri="{FF2B5EF4-FFF2-40B4-BE49-F238E27FC236}">
                  <a16:creationId xmlns:a16="http://schemas.microsoft.com/office/drawing/2014/main" id="{3B876F02-6A38-4275-8829-E174BC34E2D1}"/>
                </a:ext>
              </a:extLst>
            </p:cNvPr>
            <p:cNvSpPr txBox="1"/>
            <p:nvPr/>
          </p:nvSpPr>
          <p:spPr>
            <a:xfrm>
              <a:off x="3484745" y="835687"/>
              <a:ext cx="1524000" cy="369332"/>
            </a:xfrm>
            <a:prstGeom prst="rect">
              <a:avLst/>
            </a:prstGeom>
            <a:noFill/>
          </p:spPr>
          <p:txBody>
            <a:bodyPr wrap="square" rtlCol="0">
              <a:spAutoFit/>
            </a:bodyPr>
            <a:lstStyle/>
            <a:p>
              <a:pPr algn="ctr"/>
              <a:r>
                <a:rPr lang="en-US" dirty="0"/>
                <a:t>Total Cases</a:t>
              </a:r>
            </a:p>
          </p:txBody>
        </p:sp>
        <p:cxnSp>
          <p:nvCxnSpPr>
            <p:cNvPr id="26" name="Straight Connector 25">
              <a:extLst>
                <a:ext uri="{FF2B5EF4-FFF2-40B4-BE49-F238E27FC236}">
                  <a16:creationId xmlns:a16="http://schemas.microsoft.com/office/drawing/2014/main" id="{F5DC95D0-5B3B-49F7-A831-486208656B50}"/>
                </a:ext>
              </a:extLst>
            </p:cNvPr>
            <p:cNvCxnSpPr>
              <a:cxnSpLocks/>
            </p:cNvCxnSpPr>
            <p:nvPr/>
          </p:nvCxnSpPr>
          <p:spPr>
            <a:xfrm>
              <a:off x="3681590" y="1218604"/>
              <a:ext cx="2598560" cy="2717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7" name="Group 26">
            <a:extLst>
              <a:ext uri="{FF2B5EF4-FFF2-40B4-BE49-F238E27FC236}">
                <a16:creationId xmlns:a16="http://schemas.microsoft.com/office/drawing/2014/main" id="{A76E7E10-261E-4756-A220-81CA282F75C2}"/>
              </a:ext>
            </a:extLst>
          </p:cNvPr>
          <p:cNvGrpSpPr/>
          <p:nvPr/>
        </p:nvGrpSpPr>
        <p:grpSpPr>
          <a:xfrm>
            <a:off x="8085276" y="1240919"/>
            <a:ext cx="3032237" cy="1425750"/>
            <a:chOff x="3484745" y="835687"/>
            <a:chExt cx="3032237" cy="1425750"/>
          </a:xfrm>
        </p:grpSpPr>
        <p:sp>
          <p:nvSpPr>
            <p:cNvPr id="28" name="TextBox 27">
              <a:extLst>
                <a:ext uri="{FF2B5EF4-FFF2-40B4-BE49-F238E27FC236}">
                  <a16:creationId xmlns:a16="http://schemas.microsoft.com/office/drawing/2014/main" id="{90184CE0-3B0B-4420-A8AC-6F10A67C80D4}"/>
                </a:ext>
              </a:extLst>
            </p:cNvPr>
            <p:cNvSpPr txBox="1"/>
            <p:nvPr/>
          </p:nvSpPr>
          <p:spPr>
            <a:xfrm>
              <a:off x="4070350" y="1245774"/>
              <a:ext cx="2446632" cy="1015663"/>
            </a:xfrm>
            <a:prstGeom prst="rect">
              <a:avLst/>
            </a:prstGeom>
            <a:noFill/>
          </p:spPr>
          <p:txBody>
            <a:bodyPr wrap="square" rtlCol="0">
              <a:spAutoFit/>
            </a:bodyPr>
            <a:lstStyle/>
            <a:p>
              <a:r>
                <a:rPr lang="en-US" sz="6000" dirty="0">
                  <a:solidFill>
                    <a:schemeClr val="accent5">
                      <a:lumMod val="60000"/>
                      <a:lumOff val="40000"/>
                    </a:schemeClr>
                  </a:solidFill>
                  <a:latin typeface="Agency FB" panose="020B0503020202020204" pitchFamily="34" charset="0"/>
                </a:rPr>
                <a:t>55.15 L</a:t>
              </a:r>
            </a:p>
          </p:txBody>
        </p:sp>
        <p:sp>
          <p:nvSpPr>
            <p:cNvPr id="29" name="TextBox 28">
              <a:extLst>
                <a:ext uri="{FF2B5EF4-FFF2-40B4-BE49-F238E27FC236}">
                  <a16:creationId xmlns:a16="http://schemas.microsoft.com/office/drawing/2014/main" id="{C77049BD-37D1-427F-A2C9-C2089890F4A6}"/>
                </a:ext>
              </a:extLst>
            </p:cNvPr>
            <p:cNvSpPr txBox="1"/>
            <p:nvPr/>
          </p:nvSpPr>
          <p:spPr>
            <a:xfrm>
              <a:off x="3484745" y="835687"/>
              <a:ext cx="1524000" cy="369332"/>
            </a:xfrm>
            <a:prstGeom prst="rect">
              <a:avLst/>
            </a:prstGeom>
            <a:noFill/>
          </p:spPr>
          <p:txBody>
            <a:bodyPr wrap="square" rtlCol="0">
              <a:spAutoFit/>
            </a:bodyPr>
            <a:lstStyle/>
            <a:p>
              <a:pPr algn="ctr"/>
              <a:r>
                <a:rPr lang="en-US" dirty="0"/>
                <a:t>Total Deaths</a:t>
              </a:r>
            </a:p>
          </p:txBody>
        </p:sp>
        <p:cxnSp>
          <p:nvCxnSpPr>
            <p:cNvPr id="30" name="Straight Connector 29">
              <a:extLst>
                <a:ext uri="{FF2B5EF4-FFF2-40B4-BE49-F238E27FC236}">
                  <a16:creationId xmlns:a16="http://schemas.microsoft.com/office/drawing/2014/main" id="{ED9D6D1E-F41B-4FB8-9A25-5D97C5198403}"/>
                </a:ext>
              </a:extLst>
            </p:cNvPr>
            <p:cNvCxnSpPr>
              <a:cxnSpLocks/>
            </p:cNvCxnSpPr>
            <p:nvPr/>
          </p:nvCxnSpPr>
          <p:spPr>
            <a:xfrm>
              <a:off x="3681590" y="1218604"/>
              <a:ext cx="2598560" cy="2717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1" name="Group 30">
            <a:extLst>
              <a:ext uri="{FF2B5EF4-FFF2-40B4-BE49-F238E27FC236}">
                <a16:creationId xmlns:a16="http://schemas.microsoft.com/office/drawing/2014/main" id="{0487999F-8416-40E4-8B7B-1AB3C726F5F0}"/>
              </a:ext>
            </a:extLst>
          </p:cNvPr>
          <p:cNvGrpSpPr/>
          <p:nvPr/>
        </p:nvGrpSpPr>
        <p:grpSpPr>
          <a:xfrm>
            <a:off x="8362002" y="4039702"/>
            <a:ext cx="3032237" cy="1425750"/>
            <a:chOff x="3484745" y="835687"/>
            <a:chExt cx="3032237" cy="1425750"/>
          </a:xfrm>
        </p:grpSpPr>
        <p:sp>
          <p:nvSpPr>
            <p:cNvPr id="32" name="TextBox 31">
              <a:extLst>
                <a:ext uri="{FF2B5EF4-FFF2-40B4-BE49-F238E27FC236}">
                  <a16:creationId xmlns:a16="http://schemas.microsoft.com/office/drawing/2014/main" id="{72F504AA-E819-49D5-AC07-4C386F5EB78F}"/>
                </a:ext>
              </a:extLst>
            </p:cNvPr>
            <p:cNvSpPr txBox="1"/>
            <p:nvPr/>
          </p:nvSpPr>
          <p:spPr>
            <a:xfrm>
              <a:off x="4070350" y="1245774"/>
              <a:ext cx="2446632" cy="1015663"/>
            </a:xfrm>
            <a:prstGeom prst="rect">
              <a:avLst/>
            </a:prstGeom>
            <a:noFill/>
          </p:spPr>
          <p:txBody>
            <a:bodyPr wrap="square" rtlCol="0">
              <a:spAutoFit/>
            </a:bodyPr>
            <a:lstStyle/>
            <a:p>
              <a:r>
                <a:rPr lang="en-US" sz="6000" dirty="0">
                  <a:solidFill>
                    <a:schemeClr val="accent5">
                      <a:lumMod val="60000"/>
                      <a:lumOff val="40000"/>
                    </a:schemeClr>
                  </a:solidFill>
                  <a:latin typeface="Agency FB" panose="020B0503020202020204" pitchFamily="34" charset="0"/>
                </a:rPr>
                <a:t>4.84 L</a:t>
              </a:r>
            </a:p>
          </p:txBody>
        </p:sp>
        <p:sp>
          <p:nvSpPr>
            <p:cNvPr id="33" name="TextBox 32">
              <a:extLst>
                <a:ext uri="{FF2B5EF4-FFF2-40B4-BE49-F238E27FC236}">
                  <a16:creationId xmlns:a16="http://schemas.microsoft.com/office/drawing/2014/main" id="{49D26621-72E1-4108-8D04-96520A422E81}"/>
                </a:ext>
              </a:extLst>
            </p:cNvPr>
            <p:cNvSpPr txBox="1"/>
            <p:nvPr/>
          </p:nvSpPr>
          <p:spPr>
            <a:xfrm>
              <a:off x="3484745" y="835687"/>
              <a:ext cx="1524000" cy="369332"/>
            </a:xfrm>
            <a:prstGeom prst="rect">
              <a:avLst/>
            </a:prstGeom>
            <a:noFill/>
          </p:spPr>
          <p:txBody>
            <a:bodyPr wrap="square" rtlCol="0">
              <a:spAutoFit/>
            </a:bodyPr>
            <a:lstStyle/>
            <a:p>
              <a:pPr algn="ctr"/>
              <a:r>
                <a:rPr lang="en-US" dirty="0"/>
                <a:t>Total Deaths</a:t>
              </a:r>
            </a:p>
          </p:txBody>
        </p:sp>
        <p:cxnSp>
          <p:nvCxnSpPr>
            <p:cNvPr id="34" name="Straight Connector 33">
              <a:extLst>
                <a:ext uri="{FF2B5EF4-FFF2-40B4-BE49-F238E27FC236}">
                  <a16:creationId xmlns:a16="http://schemas.microsoft.com/office/drawing/2014/main" id="{E5C39B5F-2EB5-4201-9509-CA4CE8E9E6D6}"/>
                </a:ext>
              </a:extLst>
            </p:cNvPr>
            <p:cNvCxnSpPr>
              <a:cxnSpLocks/>
            </p:cNvCxnSpPr>
            <p:nvPr/>
          </p:nvCxnSpPr>
          <p:spPr>
            <a:xfrm>
              <a:off x="3681590" y="1218604"/>
              <a:ext cx="2598560" cy="2717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 name="TextBox 1">
            <a:extLst>
              <a:ext uri="{FF2B5EF4-FFF2-40B4-BE49-F238E27FC236}">
                <a16:creationId xmlns:a16="http://schemas.microsoft.com/office/drawing/2014/main" id="{417D17E2-BDD1-414C-871E-35899AC74E8B}"/>
              </a:ext>
            </a:extLst>
          </p:cNvPr>
          <p:cNvSpPr txBox="1"/>
          <p:nvPr/>
        </p:nvSpPr>
        <p:spPr>
          <a:xfrm flipH="1">
            <a:off x="6874657" y="6894831"/>
            <a:ext cx="5120493" cy="369332"/>
          </a:xfrm>
          <a:prstGeom prst="rect">
            <a:avLst/>
          </a:prstGeom>
          <a:noFill/>
        </p:spPr>
        <p:txBody>
          <a:bodyPr wrap="square" rtlCol="0">
            <a:spAutoFit/>
          </a:bodyPr>
          <a:lstStyle/>
          <a:p>
            <a:r>
              <a:rPr lang="en-US" dirty="0">
                <a:solidFill>
                  <a:schemeClr val="bg1">
                    <a:lumMod val="65000"/>
                  </a:schemeClr>
                </a:solidFill>
              </a:rPr>
              <a:t>Worldometer.info &amp; ourworldindata.org 11.01.22</a:t>
            </a:r>
          </a:p>
        </p:txBody>
      </p:sp>
    </p:spTree>
    <p:extLst>
      <p:ext uri="{BB962C8B-B14F-4D97-AF65-F5344CB8AC3E}">
        <p14:creationId xmlns:p14="http://schemas.microsoft.com/office/powerpoint/2010/main" val="992530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9CE3-A38E-4181-B236-8F2561F5A3A2}"/>
              </a:ext>
            </a:extLst>
          </p:cNvPr>
          <p:cNvSpPr>
            <a:spLocks noGrp="1"/>
          </p:cNvSpPr>
          <p:nvPr>
            <p:ph type="title"/>
          </p:nvPr>
        </p:nvSpPr>
        <p:spPr/>
        <p:txBody>
          <a:bodyPr/>
          <a:lstStyle/>
          <a:p>
            <a:r>
              <a:rPr lang="en-US" dirty="0">
                <a:solidFill>
                  <a:schemeClr val="accent5">
                    <a:lumMod val="75000"/>
                  </a:schemeClr>
                </a:solidFill>
              </a:rPr>
              <a:t>Why Pediatric Population is less Infected?</a:t>
            </a:r>
          </a:p>
        </p:txBody>
      </p:sp>
      <p:sp>
        <p:nvSpPr>
          <p:cNvPr id="3" name="Content Placeholder 2">
            <a:extLst>
              <a:ext uri="{FF2B5EF4-FFF2-40B4-BE49-F238E27FC236}">
                <a16:creationId xmlns:a16="http://schemas.microsoft.com/office/drawing/2014/main" id="{F1AD9A11-3DCC-46EB-A890-2CE6AD0398F0}"/>
              </a:ext>
            </a:extLst>
          </p:cNvPr>
          <p:cNvSpPr>
            <a:spLocks noGrp="1"/>
          </p:cNvSpPr>
          <p:nvPr>
            <p:ph idx="1"/>
          </p:nvPr>
        </p:nvSpPr>
        <p:spPr>
          <a:xfrm>
            <a:off x="863521" y="1991283"/>
            <a:ext cx="11055429" cy="4746182"/>
          </a:xfrm>
        </p:spPr>
        <p:txBody>
          <a:bodyPr/>
          <a:lstStyle/>
          <a:p>
            <a:r>
              <a:rPr lang="en-US" dirty="0"/>
              <a:t>The reasons may be due to low expression of ACE 2 and TMPRSS2 receptor, </a:t>
            </a:r>
          </a:p>
          <a:p>
            <a:r>
              <a:rPr lang="en-US" dirty="0"/>
              <a:t>robust innate immunity and weak adaptive immunity,</a:t>
            </a:r>
          </a:p>
          <a:p>
            <a:r>
              <a:rPr lang="en-US" dirty="0"/>
              <a:t>decrease expression of toll like receptors (TLR) and</a:t>
            </a:r>
          </a:p>
          <a:p>
            <a:r>
              <a:rPr lang="en-US" dirty="0"/>
              <a:t>increase regulatory T cells and greater capacity of endothelial regeneration.</a:t>
            </a:r>
          </a:p>
        </p:txBody>
      </p:sp>
    </p:spTree>
    <p:extLst>
      <p:ext uri="{BB962C8B-B14F-4D97-AF65-F5344CB8AC3E}">
        <p14:creationId xmlns:p14="http://schemas.microsoft.com/office/powerpoint/2010/main" val="371686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045870" y="990752"/>
            <a:ext cx="8815680" cy="482904"/>
          </a:xfrm>
          <a:prstGeom prst="rect">
            <a:avLst/>
          </a:prstGeom>
        </p:spPr>
        <p:txBody>
          <a:bodyPr wrap="square" lIns="0" tIns="0" rIns="0" bIns="0" rtlCol="0">
            <a:noAutofit/>
          </a:bodyPr>
          <a:lstStyle/>
          <a:p>
            <a:pPr marL="12700">
              <a:lnSpc>
                <a:spcPts val="3770"/>
              </a:lnSpc>
              <a:spcBef>
                <a:spcPts val="188"/>
              </a:spcBef>
            </a:pPr>
            <a:r>
              <a:rPr sz="5400" spc="-29" baseline="3034" dirty="0">
                <a:solidFill>
                  <a:schemeClr val="accent5">
                    <a:lumMod val="75000"/>
                  </a:schemeClr>
                </a:solidFill>
                <a:cs typeface="Calibri Light"/>
              </a:rPr>
              <a:t>W</a:t>
            </a:r>
            <a:r>
              <a:rPr sz="5400" spc="0" baseline="3034" dirty="0">
                <a:solidFill>
                  <a:schemeClr val="accent5">
                    <a:lumMod val="75000"/>
                  </a:schemeClr>
                </a:solidFill>
                <a:cs typeface="Calibri Light"/>
              </a:rPr>
              <a:t>hi</a:t>
            </a:r>
            <a:r>
              <a:rPr sz="5400" spc="-39" baseline="3034" dirty="0">
                <a:solidFill>
                  <a:schemeClr val="accent5">
                    <a:lumMod val="75000"/>
                  </a:schemeClr>
                </a:solidFill>
                <a:cs typeface="Calibri Light"/>
              </a:rPr>
              <a:t>c</a:t>
            </a:r>
            <a:r>
              <a:rPr sz="5400" spc="0" baseline="3034" dirty="0">
                <a:solidFill>
                  <a:schemeClr val="accent5">
                    <a:lumMod val="75000"/>
                  </a:schemeClr>
                </a:solidFill>
                <a:cs typeface="Calibri Light"/>
              </a:rPr>
              <a:t>h</a:t>
            </a:r>
            <a:r>
              <a:rPr sz="5400" spc="-114" baseline="3034" dirty="0">
                <a:solidFill>
                  <a:schemeClr val="accent5">
                    <a:lumMod val="75000"/>
                  </a:schemeClr>
                </a:solidFill>
                <a:cs typeface="Calibri Light"/>
              </a:rPr>
              <a:t> </a:t>
            </a:r>
            <a:r>
              <a:rPr sz="5400" spc="0" baseline="3034" dirty="0">
                <a:solidFill>
                  <a:schemeClr val="accent5">
                    <a:lumMod val="75000"/>
                  </a:schemeClr>
                </a:solidFill>
                <a:cs typeface="Calibri Light"/>
              </a:rPr>
              <a:t>c</a:t>
            </a:r>
            <a:r>
              <a:rPr sz="5400" spc="-14" baseline="3034" dirty="0">
                <a:solidFill>
                  <a:schemeClr val="accent5">
                    <a:lumMod val="75000"/>
                  </a:schemeClr>
                </a:solidFill>
                <a:cs typeface="Calibri Light"/>
              </a:rPr>
              <a:t>h</a:t>
            </a:r>
            <a:r>
              <a:rPr sz="5400" spc="0" baseline="3034" dirty="0">
                <a:solidFill>
                  <a:schemeClr val="accent5">
                    <a:lumMod val="75000"/>
                  </a:schemeClr>
                </a:solidFill>
                <a:cs typeface="Calibri Light"/>
              </a:rPr>
              <a:t>ild</a:t>
            </a:r>
            <a:r>
              <a:rPr sz="5400" spc="-144" baseline="3034" dirty="0">
                <a:solidFill>
                  <a:schemeClr val="accent5">
                    <a:lumMod val="75000"/>
                  </a:schemeClr>
                </a:solidFill>
                <a:cs typeface="Calibri Light"/>
              </a:rPr>
              <a:t> </a:t>
            </a:r>
            <a:r>
              <a:rPr sz="5400" spc="19" baseline="3034" dirty="0">
                <a:solidFill>
                  <a:schemeClr val="accent5">
                    <a:lumMod val="75000"/>
                  </a:schemeClr>
                </a:solidFill>
                <a:cs typeface="Calibri Light"/>
              </a:rPr>
              <a:t>i</a:t>
            </a:r>
            <a:r>
              <a:rPr sz="5400" spc="0" baseline="3034" dirty="0">
                <a:solidFill>
                  <a:schemeClr val="accent5">
                    <a:lumMod val="75000"/>
                  </a:schemeClr>
                </a:solidFill>
                <a:cs typeface="Calibri Light"/>
              </a:rPr>
              <a:t>s</a:t>
            </a:r>
            <a:r>
              <a:rPr sz="5400" spc="-64" baseline="3034" dirty="0">
                <a:solidFill>
                  <a:schemeClr val="accent5">
                    <a:lumMod val="75000"/>
                  </a:schemeClr>
                </a:solidFill>
                <a:cs typeface="Calibri Light"/>
              </a:rPr>
              <a:t> </a:t>
            </a:r>
            <a:r>
              <a:rPr sz="5400" spc="0" baseline="3034" dirty="0">
                <a:solidFill>
                  <a:schemeClr val="accent5">
                    <a:lumMod val="75000"/>
                  </a:schemeClr>
                </a:solidFill>
                <a:cs typeface="Calibri Light"/>
              </a:rPr>
              <a:t>a</a:t>
            </a:r>
            <a:r>
              <a:rPr sz="5400" spc="-59" baseline="3034" dirty="0">
                <a:solidFill>
                  <a:schemeClr val="accent5">
                    <a:lumMod val="75000"/>
                  </a:schemeClr>
                </a:solidFill>
                <a:cs typeface="Calibri Light"/>
              </a:rPr>
              <a:t> </a:t>
            </a:r>
            <a:r>
              <a:rPr sz="5400" spc="-29" baseline="3034" dirty="0">
                <a:solidFill>
                  <a:schemeClr val="accent5">
                    <a:lumMod val="75000"/>
                  </a:schemeClr>
                </a:solidFill>
                <a:cs typeface="Calibri Light"/>
              </a:rPr>
              <a:t>C</a:t>
            </a:r>
            <a:r>
              <a:rPr sz="5400" spc="-50" baseline="3034" dirty="0">
                <a:solidFill>
                  <a:schemeClr val="accent5">
                    <a:lumMod val="75000"/>
                  </a:schemeClr>
                </a:solidFill>
                <a:cs typeface="Calibri Light"/>
              </a:rPr>
              <a:t>O</a:t>
            </a:r>
            <a:r>
              <a:rPr sz="5400" spc="-25" baseline="3034" dirty="0">
                <a:solidFill>
                  <a:schemeClr val="accent5">
                    <a:lumMod val="75000"/>
                  </a:schemeClr>
                </a:solidFill>
                <a:cs typeface="Calibri Light"/>
              </a:rPr>
              <a:t>V</a:t>
            </a:r>
            <a:r>
              <a:rPr sz="5400" spc="-14" baseline="3034" dirty="0">
                <a:solidFill>
                  <a:schemeClr val="accent5">
                    <a:lumMod val="75000"/>
                  </a:schemeClr>
                </a:solidFill>
                <a:cs typeface="Calibri Light"/>
              </a:rPr>
              <a:t>I</a:t>
            </a:r>
            <a:r>
              <a:rPr sz="5400" spc="-44" baseline="3034" dirty="0">
                <a:solidFill>
                  <a:schemeClr val="accent5">
                    <a:lumMod val="75000"/>
                  </a:schemeClr>
                </a:solidFill>
                <a:cs typeface="Calibri Light"/>
              </a:rPr>
              <a:t>D</a:t>
            </a:r>
            <a:r>
              <a:rPr sz="5400" spc="-25" baseline="3034" dirty="0">
                <a:solidFill>
                  <a:schemeClr val="accent5">
                    <a:lumMod val="75000"/>
                  </a:schemeClr>
                </a:solidFill>
                <a:cs typeface="Calibri Light"/>
              </a:rPr>
              <a:t>-1</a:t>
            </a:r>
            <a:r>
              <a:rPr sz="5400" spc="0" baseline="3034" dirty="0">
                <a:solidFill>
                  <a:schemeClr val="accent5">
                    <a:lumMod val="75000"/>
                  </a:schemeClr>
                </a:solidFill>
                <a:cs typeface="Calibri Light"/>
              </a:rPr>
              <a:t>9</a:t>
            </a:r>
            <a:r>
              <a:rPr sz="5400" spc="-144" baseline="3034" dirty="0">
                <a:solidFill>
                  <a:schemeClr val="accent5">
                    <a:lumMod val="75000"/>
                  </a:schemeClr>
                </a:solidFill>
                <a:cs typeface="Calibri Light"/>
              </a:rPr>
              <a:t> </a:t>
            </a:r>
            <a:r>
              <a:rPr sz="5400" spc="0" baseline="3034" dirty="0">
                <a:solidFill>
                  <a:schemeClr val="accent5">
                    <a:lumMod val="75000"/>
                  </a:schemeClr>
                </a:solidFill>
                <a:cs typeface="Calibri Light"/>
              </a:rPr>
              <a:t>su</a:t>
            </a:r>
            <a:r>
              <a:rPr sz="5400" spc="-25" baseline="3034" dirty="0">
                <a:solidFill>
                  <a:schemeClr val="accent5">
                    <a:lumMod val="75000"/>
                  </a:schemeClr>
                </a:solidFill>
                <a:cs typeface="Calibri Light"/>
              </a:rPr>
              <a:t>sp</a:t>
            </a:r>
            <a:r>
              <a:rPr sz="5400" spc="-29" baseline="3034" dirty="0">
                <a:solidFill>
                  <a:schemeClr val="accent5">
                    <a:lumMod val="75000"/>
                  </a:schemeClr>
                </a:solidFill>
                <a:cs typeface="Calibri Light"/>
              </a:rPr>
              <a:t>e</a:t>
            </a:r>
            <a:r>
              <a:rPr sz="5400" spc="-19" baseline="3034" dirty="0">
                <a:solidFill>
                  <a:schemeClr val="accent5">
                    <a:lumMod val="75000"/>
                  </a:schemeClr>
                </a:solidFill>
                <a:cs typeface="Calibri Light"/>
              </a:rPr>
              <a:t>c</a:t>
            </a:r>
            <a:r>
              <a:rPr sz="5400" spc="-29" baseline="3034" dirty="0">
                <a:solidFill>
                  <a:schemeClr val="accent5">
                    <a:lumMod val="75000"/>
                  </a:schemeClr>
                </a:solidFill>
                <a:cs typeface="Calibri Light"/>
              </a:rPr>
              <a:t>t</a:t>
            </a:r>
            <a:r>
              <a:rPr sz="5400" spc="0" baseline="3034" dirty="0">
                <a:solidFill>
                  <a:schemeClr val="accent5">
                    <a:lumMod val="75000"/>
                  </a:schemeClr>
                </a:solidFill>
                <a:cs typeface="Calibri Light"/>
              </a:rPr>
              <a:t>?</a:t>
            </a:r>
            <a:endParaRPr sz="3600" dirty="0">
              <a:solidFill>
                <a:schemeClr val="accent5">
                  <a:lumMod val="75000"/>
                </a:schemeClr>
              </a:solidFill>
              <a:cs typeface="Calibri Light"/>
            </a:endParaRPr>
          </a:p>
        </p:txBody>
      </p:sp>
      <p:sp>
        <p:nvSpPr>
          <p:cNvPr id="5" name="object 5"/>
          <p:cNvSpPr txBox="1"/>
          <p:nvPr/>
        </p:nvSpPr>
        <p:spPr>
          <a:xfrm>
            <a:off x="966012" y="1967063"/>
            <a:ext cx="203860" cy="382320"/>
          </a:xfrm>
          <a:prstGeom prst="rect">
            <a:avLst/>
          </a:prstGeom>
        </p:spPr>
        <p:txBody>
          <a:bodyPr wrap="square" lIns="0" tIns="0" rIns="0" bIns="0" rtlCol="0">
            <a:noAutofit/>
          </a:bodyPr>
          <a:lstStyle/>
          <a:p>
            <a:pPr marL="12700">
              <a:lnSpc>
                <a:spcPts val="2970"/>
              </a:lnSpc>
              <a:spcBef>
                <a:spcPts val="148"/>
              </a:spcBef>
            </a:pPr>
            <a:r>
              <a:rPr sz="2800" spc="0" dirty="0">
                <a:latin typeface="Arial"/>
                <a:cs typeface="Arial"/>
              </a:rPr>
              <a:t>•</a:t>
            </a:r>
            <a:endParaRPr sz="2800">
              <a:latin typeface="Arial"/>
              <a:cs typeface="Arial"/>
            </a:endParaRPr>
          </a:p>
        </p:txBody>
      </p:sp>
      <p:sp>
        <p:nvSpPr>
          <p:cNvPr id="4" name="object 4"/>
          <p:cNvSpPr txBox="1"/>
          <p:nvPr/>
        </p:nvSpPr>
        <p:spPr>
          <a:xfrm>
            <a:off x="1194612" y="1988591"/>
            <a:ext cx="10952938" cy="4285538"/>
          </a:xfrm>
          <a:prstGeom prst="rect">
            <a:avLst/>
          </a:prstGeom>
        </p:spPr>
        <p:txBody>
          <a:bodyPr wrap="square" lIns="0" tIns="0" rIns="0" bIns="0" rtlCol="0">
            <a:noAutofit/>
          </a:bodyPr>
          <a:lstStyle/>
          <a:p>
            <a:pPr marL="12700" marR="65112">
              <a:lnSpc>
                <a:spcPts val="2960"/>
              </a:lnSpc>
              <a:spcBef>
                <a:spcPts val="148"/>
              </a:spcBef>
            </a:pPr>
            <a:r>
              <a:rPr sz="4200" spc="-64" baseline="2925" dirty="0">
                <a:cs typeface="Calibri"/>
              </a:rPr>
              <a:t>A</a:t>
            </a:r>
            <a:r>
              <a:rPr sz="4200" spc="0" baseline="2925" dirty="0">
                <a:cs typeface="Calibri"/>
              </a:rPr>
              <a:t>t</a:t>
            </a:r>
            <a:r>
              <a:rPr sz="4200" spc="-14" baseline="2925" dirty="0">
                <a:cs typeface="Calibri"/>
              </a:rPr>
              <a:t> </a:t>
            </a:r>
            <a:r>
              <a:rPr sz="4200" spc="0" baseline="2925" dirty="0">
                <a:cs typeface="Calibri"/>
              </a:rPr>
              <a:t>t</a:t>
            </a:r>
            <a:r>
              <a:rPr sz="4200" spc="-19" baseline="2925" dirty="0">
                <a:cs typeface="Calibri"/>
              </a:rPr>
              <a:t>h</a:t>
            </a:r>
            <a:r>
              <a:rPr sz="4200" spc="0" baseline="2925" dirty="0">
                <a:cs typeface="Calibri"/>
              </a:rPr>
              <a:t>is</a:t>
            </a:r>
            <a:r>
              <a:rPr sz="4200" spc="19" baseline="2925" dirty="0">
                <a:cs typeface="Calibri"/>
              </a:rPr>
              <a:t> </a:t>
            </a:r>
            <a:r>
              <a:rPr sz="4200" spc="0" baseline="2925" dirty="0">
                <a:cs typeface="Calibri"/>
              </a:rPr>
              <a:t>ti</a:t>
            </a:r>
            <a:r>
              <a:rPr sz="4200" spc="-14" baseline="2925" dirty="0">
                <a:cs typeface="Calibri"/>
              </a:rPr>
              <a:t>m</a:t>
            </a:r>
            <a:r>
              <a:rPr sz="4200" spc="0" baseline="2925" dirty="0">
                <a:cs typeface="Calibri"/>
              </a:rPr>
              <a:t>e</a:t>
            </a:r>
            <a:r>
              <a:rPr sz="4200" spc="-14" baseline="2925" dirty="0">
                <a:cs typeface="Calibri"/>
              </a:rPr>
              <a:t> </a:t>
            </a:r>
            <a:r>
              <a:rPr sz="4200" spc="-34" baseline="2925" dirty="0">
                <a:cs typeface="Calibri"/>
              </a:rPr>
              <a:t>CO</a:t>
            </a:r>
            <a:r>
              <a:rPr sz="4200" spc="-9" baseline="2925" dirty="0">
                <a:cs typeface="Calibri"/>
              </a:rPr>
              <a:t>VI</a:t>
            </a:r>
            <a:r>
              <a:rPr sz="4200" spc="4" baseline="2925" dirty="0">
                <a:cs typeface="Calibri"/>
              </a:rPr>
              <a:t>D-</a:t>
            </a:r>
            <a:r>
              <a:rPr sz="4200" spc="0" baseline="2925" dirty="0">
                <a:cs typeface="Calibri"/>
              </a:rPr>
              <a:t>19 is t</a:t>
            </a:r>
            <a:r>
              <a:rPr sz="4200" spc="-9" baseline="2925" dirty="0">
                <a:cs typeface="Calibri"/>
              </a:rPr>
              <a:t>h</a:t>
            </a:r>
            <a:r>
              <a:rPr sz="4200" spc="0" baseline="2925" dirty="0">
                <a:cs typeface="Calibri"/>
              </a:rPr>
              <a:t>e</a:t>
            </a:r>
            <a:r>
              <a:rPr sz="4200" spc="9" baseline="2925" dirty="0">
                <a:cs typeface="Calibri"/>
              </a:rPr>
              <a:t> </a:t>
            </a:r>
            <a:r>
              <a:rPr sz="4200" spc="-34" baseline="2925" dirty="0">
                <a:cs typeface="Calibri"/>
              </a:rPr>
              <a:t>c</a:t>
            </a:r>
            <a:r>
              <a:rPr sz="4200" spc="4" baseline="2925" dirty="0">
                <a:cs typeface="Calibri"/>
              </a:rPr>
              <a:t>o</a:t>
            </a:r>
            <a:r>
              <a:rPr sz="4200" spc="-9" baseline="2925" dirty="0">
                <a:cs typeface="Calibri"/>
              </a:rPr>
              <a:t>mm</a:t>
            </a:r>
            <a:r>
              <a:rPr sz="4200" spc="4" baseline="2925" dirty="0">
                <a:cs typeface="Calibri"/>
              </a:rPr>
              <a:t>o</a:t>
            </a:r>
            <a:r>
              <a:rPr sz="4200" spc="-9" baseline="2925" dirty="0">
                <a:cs typeface="Calibri"/>
              </a:rPr>
              <a:t>n</a:t>
            </a:r>
            <a:r>
              <a:rPr sz="4200" spc="0" baseline="2925" dirty="0">
                <a:cs typeface="Calibri"/>
              </a:rPr>
              <a:t>e</a:t>
            </a:r>
            <a:r>
              <a:rPr sz="4200" spc="-19" baseline="2925" dirty="0">
                <a:cs typeface="Calibri"/>
              </a:rPr>
              <a:t>s</a:t>
            </a:r>
            <a:r>
              <a:rPr sz="4200" spc="0" baseline="2925" dirty="0">
                <a:cs typeface="Calibri"/>
              </a:rPr>
              <a:t>t</a:t>
            </a:r>
            <a:r>
              <a:rPr sz="4200" spc="-9" baseline="2925" dirty="0">
                <a:cs typeface="Calibri"/>
              </a:rPr>
              <a:t> </a:t>
            </a:r>
            <a:r>
              <a:rPr sz="4200" spc="-34" baseline="2925" dirty="0">
                <a:cs typeface="Calibri"/>
              </a:rPr>
              <a:t>c</a:t>
            </a:r>
            <a:r>
              <a:rPr sz="4200" spc="0" baseline="2925" dirty="0">
                <a:cs typeface="Calibri"/>
              </a:rPr>
              <a:t>a</a:t>
            </a:r>
            <a:r>
              <a:rPr sz="4200" spc="-9" baseline="2925" dirty="0">
                <a:cs typeface="Calibri"/>
              </a:rPr>
              <a:t>u</a:t>
            </a:r>
            <a:r>
              <a:rPr sz="4200" spc="0" baseline="2925" dirty="0">
                <a:cs typeface="Calibri"/>
              </a:rPr>
              <a:t>se</a:t>
            </a:r>
            <a:r>
              <a:rPr sz="4200" spc="14" baseline="2925" dirty="0">
                <a:cs typeface="Calibri"/>
              </a:rPr>
              <a:t> </a:t>
            </a:r>
            <a:r>
              <a:rPr sz="4200" spc="4" baseline="2925" dirty="0">
                <a:cs typeface="Calibri"/>
              </a:rPr>
              <a:t>o</a:t>
            </a:r>
            <a:r>
              <a:rPr sz="4200" spc="0" baseline="2925" dirty="0">
                <a:cs typeface="Calibri"/>
              </a:rPr>
              <a:t>f a</a:t>
            </a:r>
            <a:r>
              <a:rPr sz="4200" spc="-9" baseline="2925" dirty="0">
                <a:cs typeface="Calibri"/>
              </a:rPr>
              <a:t>cu</a:t>
            </a:r>
            <a:r>
              <a:rPr sz="4200" spc="-29" baseline="2925" dirty="0">
                <a:cs typeface="Calibri"/>
              </a:rPr>
              <a:t>t</a:t>
            </a:r>
            <a:r>
              <a:rPr sz="4200" spc="0" baseline="2925" dirty="0">
                <a:cs typeface="Calibri"/>
              </a:rPr>
              <a:t>e</a:t>
            </a:r>
            <a:r>
              <a:rPr sz="4200" spc="9" baseline="2925" dirty="0">
                <a:cs typeface="Calibri"/>
              </a:rPr>
              <a:t> </a:t>
            </a:r>
            <a:r>
              <a:rPr sz="4200" spc="0" baseline="2925" dirty="0">
                <a:cs typeface="Calibri"/>
              </a:rPr>
              <a:t>il</a:t>
            </a:r>
            <a:r>
              <a:rPr sz="4200" spc="14" baseline="2925" dirty="0">
                <a:cs typeface="Calibri"/>
              </a:rPr>
              <a:t>l</a:t>
            </a:r>
            <a:r>
              <a:rPr sz="4200" spc="-9" baseline="2925" dirty="0">
                <a:cs typeface="Calibri"/>
              </a:rPr>
              <a:t>n</a:t>
            </a:r>
            <a:r>
              <a:rPr sz="4200" spc="0" baseline="2925" dirty="0">
                <a:cs typeface="Calibri"/>
              </a:rPr>
              <a:t>ess</a:t>
            </a:r>
            <a:r>
              <a:rPr sz="4200" spc="-19" baseline="2925" dirty="0">
                <a:cs typeface="Calibri"/>
              </a:rPr>
              <a:t> </a:t>
            </a:r>
            <a:r>
              <a:rPr sz="4200" spc="0" baseline="2925" dirty="0">
                <a:cs typeface="Calibri"/>
              </a:rPr>
              <a:t>in</a:t>
            </a:r>
            <a:endParaRPr sz="2800" dirty="0">
              <a:cs typeface="Calibri"/>
            </a:endParaRPr>
          </a:p>
          <a:p>
            <a:pPr marL="12700" marR="65112">
              <a:lnSpc>
                <a:spcPts val="3025"/>
              </a:lnSpc>
              <a:spcBef>
                <a:spcPts val="3"/>
              </a:spcBef>
            </a:pPr>
            <a:r>
              <a:rPr sz="4200" spc="-9" baseline="2925" dirty="0">
                <a:cs typeface="Calibri"/>
              </a:rPr>
              <a:t>ch</a:t>
            </a:r>
            <a:r>
              <a:rPr sz="4200" spc="0" baseline="2925" dirty="0">
                <a:cs typeface="Calibri"/>
              </a:rPr>
              <a:t>ild</a:t>
            </a:r>
            <a:r>
              <a:rPr sz="4200" spc="-50" baseline="2925" dirty="0">
                <a:cs typeface="Calibri"/>
              </a:rPr>
              <a:t>r</a:t>
            </a:r>
            <a:r>
              <a:rPr sz="4200" spc="0" baseline="2925" dirty="0">
                <a:cs typeface="Calibri"/>
              </a:rPr>
              <a:t>en a</a:t>
            </a:r>
            <a:r>
              <a:rPr sz="4200" spc="-9" baseline="2925" dirty="0">
                <a:cs typeface="Calibri"/>
              </a:rPr>
              <a:t>n</a:t>
            </a:r>
            <a:r>
              <a:rPr sz="4200" spc="0" baseline="2925" dirty="0">
                <a:cs typeface="Calibri"/>
              </a:rPr>
              <a:t>d</a:t>
            </a:r>
            <a:r>
              <a:rPr sz="4200" spc="25" baseline="2925" dirty="0">
                <a:cs typeface="Calibri"/>
              </a:rPr>
              <a:t> </a:t>
            </a:r>
            <a:r>
              <a:rPr sz="4200" spc="0" baseline="2925" dirty="0">
                <a:cs typeface="Calibri"/>
              </a:rPr>
              <a:t>a</a:t>
            </a:r>
            <a:r>
              <a:rPr sz="4200" spc="-9" baseline="2925" dirty="0">
                <a:cs typeface="Calibri"/>
              </a:rPr>
              <a:t>du</a:t>
            </a:r>
            <a:r>
              <a:rPr sz="4200" spc="0" baseline="2925" dirty="0">
                <a:cs typeface="Calibri"/>
              </a:rPr>
              <a:t>lts</a:t>
            </a:r>
            <a:endParaRPr sz="2800" dirty="0">
              <a:cs typeface="Calibri"/>
            </a:endParaRPr>
          </a:p>
          <a:p>
            <a:pPr marL="12700" marR="65112">
              <a:lnSpc>
                <a:spcPct val="101725"/>
              </a:lnSpc>
            </a:pPr>
            <a:r>
              <a:rPr sz="2800" spc="-19" dirty="0">
                <a:cs typeface="Calibri"/>
              </a:rPr>
              <a:t>S</a:t>
            </a:r>
            <a:r>
              <a:rPr sz="2800" spc="0" dirty="0">
                <a:cs typeface="Calibri"/>
              </a:rPr>
              <a:t>y</a:t>
            </a:r>
            <a:r>
              <a:rPr sz="2800" spc="-9" dirty="0">
                <a:cs typeface="Calibri"/>
              </a:rPr>
              <a:t>m</a:t>
            </a:r>
            <a:r>
              <a:rPr sz="2800" spc="-34" dirty="0">
                <a:cs typeface="Calibri"/>
              </a:rPr>
              <a:t>p</a:t>
            </a:r>
            <a:r>
              <a:rPr sz="2800" spc="-29" dirty="0">
                <a:cs typeface="Calibri"/>
              </a:rPr>
              <a:t>t</a:t>
            </a:r>
            <a:r>
              <a:rPr sz="2800" spc="0" dirty="0">
                <a:cs typeface="Calibri"/>
              </a:rPr>
              <a:t>oms </a:t>
            </a:r>
            <a:r>
              <a:rPr sz="2800" spc="-9" dirty="0">
                <a:cs typeface="Calibri"/>
              </a:rPr>
              <a:t>a</a:t>
            </a:r>
            <a:r>
              <a:rPr sz="2800" spc="-44" dirty="0">
                <a:cs typeface="Calibri"/>
              </a:rPr>
              <a:t>r</a:t>
            </a:r>
            <a:r>
              <a:rPr sz="2800" spc="0" dirty="0">
                <a:cs typeface="Calibri"/>
              </a:rPr>
              <a:t>e</a:t>
            </a:r>
            <a:r>
              <a:rPr sz="2800" spc="-14" dirty="0">
                <a:cs typeface="Calibri"/>
              </a:rPr>
              <a:t> </a:t>
            </a:r>
            <a:r>
              <a:rPr sz="2800" spc="-9" dirty="0">
                <a:cs typeface="Calibri"/>
              </a:rPr>
              <a:t>n</a:t>
            </a:r>
            <a:r>
              <a:rPr sz="2800" spc="0" dirty="0">
                <a:cs typeface="Calibri"/>
              </a:rPr>
              <a:t>on</a:t>
            </a:r>
            <a:r>
              <a:rPr sz="2800" spc="9" dirty="0">
                <a:cs typeface="Calibri"/>
              </a:rPr>
              <a:t> </a:t>
            </a:r>
            <a:r>
              <a:rPr sz="2800" spc="0" dirty="0">
                <a:cs typeface="Calibri"/>
              </a:rPr>
              <a:t>sp</a:t>
            </a:r>
            <a:r>
              <a:rPr sz="2800" spc="-9" dirty="0">
                <a:cs typeface="Calibri"/>
              </a:rPr>
              <a:t>ec</a:t>
            </a:r>
            <a:r>
              <a:rPr sz="2800" spc="0" dirty="0">
                <a:cs typeface="Calibri"/>
              </a:rPr>
              <a:t>i</a:t>
            </a:r>
            <a:r>
              <a:rPr sz="2800" spc="4" dirty="0">
                <a:cs typeface="Calibri"/>
              </a:rPr>
              <a:t>f</a:t>
            </a:r>
            <a:r>
              <a:rPr sz="2800" spc="0" dirty="0">
                <a:cs typeface="Calibri"/>
              </a:rPr>
              <a:t>ic</a:t>
            </a:r>
            <a:r>
              <a:rPr sz="2800" spc="-14" dirty="0">
                <a:cs typeface="Calibri"/>
              </a:rPr>
              <a:t> </a:t>
            </a:r>
            <a:r>
              <a:rPr sz="2800" spc="0" dirty="0">
                <a:cs typeface="Calibri"/>
              </a:rPr>
              <a:t>a</a:t>
            </a:r>
            <a:r>
              <a:rPr sz="2800" spc="-9" dirty="0">
                <a:cs typeface="Calibri"/>
              </a:rPr>
              <a:t>n</a:t>
            </a:r>
            <a:r>
              <a:rPr sz="2800" spc="0" dirty="0">
                <a:cs typeface="Calibri"/>
              </a:rPr>
              <a:t>d</a:t>
            </a:r>
            <a:r>
              <a:rPr sz="2800" spc="24" dirty="0">
                <a:cs typeface="Calibri"/>
              </a:rPr>
              <a:t> </a:t>
            </a:r>
            <a:r>
              <a:rPr sz="2800" spc="0" dirty="0">
                <a:cs typeface="Calibri"/>
              </a:rPr>
              <a:t>li</a:t>
            </a:r>
            <a:r>
              <a:rPr sz="2800" spc="-94" dirty="0">
                <a:cs typeface="Calibri"/>
              </a:rPr>
              <a:t>k</a:t>
            </a:r>
            <a:r>
              <a:rPr sz="2800" spc="0" dirty="0">
                <a:cs typeface="Calibri"/>
              </a:rPr>
              <a:t>e</a:t>
            </a:r>
            <a:r>
              <a:rPr sz="2800" spc="-39" dirty="0">
                <a:cs typeface="Calibri"/>
              </a:rPr>
              <a:t> </a:t>
            </a:r>
            <a:r>
              <a:rPr sz="2800" spc="0" dirty="0">
                <a:cs typeface="Calibri"/>
              </a:rPr>
              <a:t>a</a:t>
            </a:r>
            <a:r>
              <a:rPr sz="2800" spc="-59" dirty="0">
                <a:cs typeface="Calibri"/>
              </a:rPr>
              <a:t>n</a:t>
            </a:r>
            <a:r>
              <a:rPr sz="2800" spc="0" dirty="0">
                <a:cs typeface="Calibri"/>
              </a:rPr>
              <a:t>y</a:t>
            </a:r>
            <a:r>
              <a:rPr sz="2800" spc="14" dirty="0">
                <a:cs typeface="Calibri"/>
              </a:rPr>
              <a:t> </a:t>
            </a:r>
            <a:r>
              <a:rPr sz="2800" spc="0" dirty="0">
                <a:cs typeface="Calibri"/>
              </a:rPr>
              <a:t>oth</a:t>
            </a:r>
            <a:r>
              <a:rPr sz="2800" spc="-14" dirty="0">
                <a:cs typeface="Calibri"/>
              </a:rPr>
              <a:t>e</a:t>
            </a:r>
            <a:r>
              <a:rPr sz="2800" spc="0" dirty="0">
                <a:cs typeface="Calibri"/>
              </a:rPr>
              <a:t>r vi</a:t>
            </a:r>
            <a:r>
              <a:rPr sz="2800" spc="-39" dirty="0">
                <a:cs typeface="Calibri"/>
              </a:rPr>
              <a:t>r</a:t>
            </a:r>
            <a:r>
              <a:rPr sz="2800" spc="0" dirty="0">
                <a:cs typeface="Calibri"/>
              </a:rPr>
              <a:t>al</a:t>
            </a:r>
            <a:r>
              <a:rPr sz="2800" spc="-54" dirty="0">
                <a:cs typeface="Calibri"/>
              </a:rPr>
              <a:t> </a:t>
            </a:r>
            <a:r>
              <a:rPr sz="2800" spc="0" dirty="0">
                <a:cs typeface="Calibri"/>
              </a:rPr>
              <a:t>illn</a:t>
            </a:r>
            <a:r>
              <a:rPr sz="2800" spc="-4" dirty="0">
                <a:cs typeface="Calibri"/>
              </a:rPr>
              <a:t>e</a:t>
            </a:r>
            <a:r>
              <a:rPr sz="2800" spc="0" dirty="0">
                <a:cs typeface="Calibri"/>
              </a:rPr>
              <a:t>ss</a:t>
            </a:r>
            <a:endParaRPr sz="2800" dirty="0">
              <a:cs typeface="Calibri"/>
            </a:endParaRPr>
          </a:p>
          <a:p>
            <a:pPr marL="12700" marR="65112">
              <a:lnSpc>
                <a:spcPct val="101725"/>
              </a:lnSpc>
              <a:spcBef>
                <a:spcPts val="110"/>
              </a:spcBef>
            </a:pPr>
            <a:r>
              <a:rPr sz="2800" spc="0" dirty="0">
                <a:cs typeface="Calibri"/>
              </a:rPr>
              <a:t>W</a:t>
            </a:r>
            <a:r>
              <a:rPr sz="2800" spc="-14" dirty="0">
                <a:cs typeface="Calibri"/>
              </a:rPr>
              <a:t>h</a:t>
            </a:r>
            <a:r>
              <a:rPr sz="2800" spc="-29" dirty="0">
                <a:cs typeface="Calibri"/>
              </a:rPr>
              <a:t>e</a:t>
            </a:r>
            <a:r>
              <a:rPr sz="2800" spc="0" dirty="0">
                <a:cs typeface="Calibri"/>
              </a:rPr>
              <a:t>t</a:t>
            </a:r>
            <a:r>
              <a:rPr sz="2800" spc="-19" dirty="0">
                <a:cs typeface="Calibri"/>
              </a:rPr>
              <a:t>h</a:t>
            </a:r>
            <a:r>
              <a:rPr sz="2800" spc="0" dirty="0">
                <a:cs typeface="Calibri"/>
              </a:rPr>
              <a:t>er</a:t>
            </a:r>
            <a:r>
              <a:rPr sz="2800" spc="9" dirty="0">
                <a:cs typeface="Calibri"/>
              </a:rPr>
              <a:t> </a:t>
            </a:r>
            <a:r>
              <a:rPr sz="2800" spc="0" dirty="0">
                <a:cs typeface="Calibri"/>
              </a:rPr>
              <a:t>or</a:t>
            </a:r>
            <a:r>
              <a:rPr sz="2800" spc="-24" dirty="0">
                <a:cs typeface="Calibri"/>
              </a:rPr>
              <a:t> </a:t>
            </a:r>
            <a:r>
              <a:rPr sz="2800" spc="-9" dirty="0">
                <a:cs typeface="Calibri"/>
              </a:rPr>
              <a:t>n</a:t>
            </a:r>
            <a:r>
              <a:rPr sz="2800" spc="0" dirty="0">
                <a:cs typeface="Calibri"/>
              </a:rPr>
              <a:t>ot</a:t>
            </a:r>
            <a:r>
              <a:rPr sz="2800" spc="14" dirty="0">
                <a:cs typeface="Calibri"/>
              </a:rPr>
              <a:t> </a:t>
            </a:r>
            <a:r>
              <a:rPr sz="2800" spc="-34" dirty="0">
                <a:cs typeface="Calibri"/>
              </a:rPr>
              <a:t>c</a:t>
            </a:r>
            <a:r>
              <a:rPr sz="2800" spc="0" dirty="0">
                <a:cs typeface="Calibri"/>
              </a:rPr>
              <a:t>o</a:t>
            </a:r>
            <a:r>
              <a:rPr sz="2800" spc="-29" dirty="0">
                <a:cs typeface="Calibri"/>
              </a:rPr>
              <a:t>nt</a:t>
            </a:r>
            <a:r>
              <a:rPr sz="2800" spc="0" dirty="0">
                <a:cs typeface="Calibri"/>
              </a:rPr>
              <a:t>a</a:t>
            </a:r>
            <a:r>
              <a:rPr sz="2800" spc="-14" dirty="0">
                <a:cs typeface="Calibri"/>
              </a:rPr>
              <a:t>c</a:t>
            </a:r>
            <a:r>
              <a:rPr sz="2800" spc="0" dirty="0">
                <a:cs typeface="Calibri"/>
              </a:rPr>
              <a:t>t hi</a:t>
            </a:r>
            <a:r>
              <a:rPr sz="2800" spc="-19" dirty="0">
                <a:cs typeface="Calibri"/>
              </a:rPr>
              <a:t>s</a:t>
            </a:r>
            <a:r>
              <a:rPr sz="2800" spc="-29" dirty="0">
                <a:cs typeface="Calibri"/>
              </a:rPr>
              <a:t>t</a:t>
            </a:r>
            <a:r>
              <a:rPr sz="2800" spc="0" dirty="0">
                <a:cs typeface="Calibri"/>
              </a:rPr>
              <a:t>o</a:t>
            </a:r>
            <a:r>
              <a:rPr sz="2800" spc="29" dirty="0">
                <a:cs typeface="Calibri"/>
              </a:rPr>
              <a:t>r</a:t>
            </a:r>
            <a:r>
              <a:rPr sz="2800" spc="0" dirty="0">
                <a:cs typeface="Calibri"/>
              </a:rPr>
              <a:t>y</a:t>
            </a:r>
            <a:r>
              <a:rPr sz="2800" spc="-54" dirty="0">
                <a:cs typeface="Calibri"/>
              </a:rPr>
              <a:t> </a:t>
            </a:r>
            <a:r>
              <a:rPr sz="2800" spc="0" dirty="0">
                <a:cs typeface="Calibri"/>
              </a:rPr>
              <a:t>is </a:t>
            </a:r>
            <a:r>
              <a:rPr sz="2800" spc="-19" dirty="0">
                <a:cs typeface="Calibri"/>
              </a:rPr>
              <a:t>p</a:t>
            </a:r>
            <a:r>
              <a:rPr sz="2800" spc="-44" dirty="0">
                <a:cs typeface="Calibri"/>
              </a:rPr>
              <a:t>r</a:t>
            </a:r>
            <a:r>
              <a:rPr sz="2800" spc="0" dirty="0">
                <a:cs typeface="Calibri"/>
              </a:rPr>
              <a:t>es</a:t>
            </a:r>
            <a:r>
              <a:rPr sz="2800" spc="-9" dirty="0">
                <a:cs typeface="Calibri"/>
              </a:rPr>
              <a:t>e</a:t>
            </a:r>
            <a:r>
              <a:rPr sz="2800" spc="-39" dirty="0">
                <a:cs typeface="Calibri"/>
              </a:rPr>
              <a:t>n</a:t>
            </a:r>
            <a:r>
              <a:rPr sz="2800" spc="0" dirty="0">
                <a:cs typeface="Calibri"/>
              </a:rPr>
              <a:t>t</a:t>
            </a:r>
            <a:endParaRPr sz="2800" dirty="0">
              <a:cs typeface="Calibri"/>
            </a:endParaRPr>
          </a:p>
          <a:p>
            <a:pPr marL="12700" marR="65112">
              <a:lnSpc>
                <a:spcPct val="101725"/>
              </a:lnSpc>
              <a:spcBef>
                <a:spcPts val="110"/>
              </a:spcBef>
            </a:pPr>
            <a:r>
              <a:rPr sz="2800" spc="-44" dirty="0">
                <a:cs typeface="Calibri"/>
              </a:rPr>
              <a:t>F</a:t>
            </a:r>
            <a:r>
              <a:rPr sz="2800" spc="-29" dirty="0">
                <a:cs typeface="Calibri"/>
              </a:rPr>
              <a:t>e</a:t>
            </a:r>
            <a:r>
              <a:rPr sz="2800" spc="-19" dirty="0">
                <a:cs typeface="Calibri"/>
              </a:rPr>
              <a:t>v</a:t>
            </a:r>
            <a:r>
              <a:rPr sz="2800" spc="0" dirty="0">
                <a:cs typeface="Calibri"/>
              </a:rPr>
              <a:t>er</a:t>
            </a:r>
            <a:r>
              <a:rPr sz="2800" spc="-9" dirty="0">
                <a:cs typeface="Calibri"/>
              </a:rPr>
              <a:t> </a:t>
            </a:r>
            <a:r>
              <a:rPr sz="2800" spc="0" dirty="0">
                <a:cs typeface="Calibri"/>
              </a:rPr>
              <a:t>/</a:t>
            </a:r>
            <a:r>
              <a:rPr sz="2800" spc="4" dirty="0">
                <a:cs typeface="Calibri"/>
              </a:rPr>
              <a:t> </a:t>
            </a:r>
            <a:r>
              <a:rPr sz="2800" spc="0" dirty="0">
                <a:cs typeface="Calibri"/>
              </a:rPr>
              <a:t>S</a:t>
            </a:r>
            <a:r>
              <a:rPr sz="2800" spc="9" dirty="0">
                <a:cs typeface="Calibri"/>
              </a:rPr>
              <a:t>o</a:t>
            </a:r>
            <a:r>
              <a:rPr sz="2800" spc="-44" dirty="0">
                <a:cs typeface="Calibri"/>
              </a:rPr>
              <a:t>r</a:t>
            </a:r>
            <a:r>
              <a:rPr sz="2800" spc="0" dirty="0">
                <a:cs typeface="Calibri"/>
              </a:rPr>
              <a:t>e</a:t>
            </a:r>
            <a:r>
              <a:rPr sz="2800" spc="-39" dirty="0">
                <a:cs typeface="Calibri"/>
              </a:rPr>
              <a:t> </a:t>
            </a:r>
            <a:r>
              <a:rPr sz="2800" spc="0" dirty="0">
                <a:cs typeface="Calibri"/>
              </a:rPr>
              <a:t>t</a:t>
            </a:r>
            <a:r>
              <a:rPr sz="2800" spc="-14" dirty="0">
                <a:cs typeface="Calibri"/>
              </a:rPr>
              <a:t>h</a:t>
            </a:r>
            <a:r>
              <a:rPr sz="2800" spc="-44" dirty="0">
                <a:cs typeface="Calibri"/>
              </a:rPr>
              <a:t>r</a:t>
            </a:r>
            <a:r>
              <a:rPr sz="2800" spc="0" dirty="0">
                <a:cs typeface="Calibri"/>
              </a:rPr>
              <a:t>o</a:t>
            </a:r>
            <a:r>
              <a:rPr sz="2800" spc="-19" dirty="0">
                <a:cs typeface="Calibri"/>
              </a:rPr>
              <a:t>a</a:t>
            </a:r>
            <a:r>
              <a:rPr sz="2800" spc="0" dirty="0">
                <a:cs typeface="Calibri"/>
              </a:rPr>
              <a:t>t/</a:t>
            </a:r>
            <a:r>
              <a:rPr sz="2800" spc="-19" dirty="0">
                <a:cs typeface="Calibri"/>
              </a:rPr>
              <a:t> </a:t>
            </a:r>
            <a:r>
              <a:rPr sz="2800" spc="-9" dirty="0">
                <a:cs typeface="Calibri"/>
              </a:rPr>
              <a:t>C</a:t>
            </a:r>
            <a:r>
              <a:rPr sz="2800" spc="0" dirty="0">
                <a:cs typeface="Calibri"/>
              </a:rPr>
              <a:t>oug</a:t>
            </a:r>
            <a:r>
              <a:rPr sz="2800" spc="-14" dirty="0">
                <a:cs typeface="Calibri"/>
              </a:rPr>
              <a:t>h</a:t>
            </a:r>
            <a:r>
              <a:rPr sz="2800" spc="0" dirty="0">
                <a:cs typeface="Calibri"/>
              </a:rPr>
              <a:t>/Malaise/</a:t>
            </a:r>
            <a:r>
              <a:rPr sz="2800" spc="-14" dirty="0">
                <a:cs typeface="Calibri"/>
              </a:rPr>
              <a:t> </a:t>
            </a:r>
            <a:r>
              <a:rPr sz="2800" spc="-64" dirty="0">
                <a:cs typeface="Calibri"/>
              </a:rPr>
              <a:t>F</a:t>
            </a:r>
            <a:r>
              <a:rPr sz="2800" spc="-25" dirty="0">
                <a:cs typeface="Calibri"/>
              </a:rPr>
              <a:t>a</a:t>
            </a:r>
            <a:r>
              <a:rPr sz="2800" spc="0" dirty="0">
                <a:cs typeface="Calibri"/>
              </a:rPr>
              <a:t>tig</a:t>
            </a:r>
            <a:r>
              <a:rPr sz="2800" spc="-14" dirty="0">
                <a:cs typeface="Calibri"/>
              </a:rPr>
              <a:t>u</a:t>
            </a:r>
            <a:r>
              <a:rPr sz="2800" spc="0" dirty="0">
                <a:cs typeface="Calibri"/>
              </a:rPr>
              <a:t>e</a:t>
            </a:r>
            <a:r>
              <a:rPr sz="2800" spc="-9" dirty="0">
                <a:cs typeface="Calibri"/>
              </a:rPr>
              <a:t>/</a:t>
            </a:r>
            <a:r>
              <a:rPr sz="2800" spc="4" dirty="0">
                <a:cs typeface="Calibri"/>
              </a:rPr>
              <a:t>B</a:t>
            </a:r>
            <a:r>
              <a:rPr sz="2800" spc="-44" dirty="0">
                <a:cs typeface="Calibri"/>
              </a:rPr>
              <a:t>r</a:t>
            </a:r>
            <a:r>
              <a:rPr sz="2800" spc="0" dirty="0">
                <a:cs typeface="Calibri"/>
              </a:rPr>
              <a:t>e</a:t>
            </a:r>
            <a:r>
              <a:rPr sz="2800" spc="-29" dirty="0">
                <a:cs typeface="Calibri"/>
              </a:rPr>
              <a:t>a</a:t>
            </a:r>
            <a:r>
              <a:rPr sz="2800" spc="0" dirty="0">
                <a:cs typeface="Calibri"/>
              </a:rPr>
              <a:t>t</a:t>
            </a:r>
            <a:r>
              <a:rPr sz="2800" spc="-14" dirty="0">
                <a:cs typeface="Calibri"/>
              </a:rPr>
              <a:t>h</a:t>
            </a:r>
            <a:r>
              <a:rPr sz="2800" spc="0" dirty="0">
                <a:cs typeface="Calibri"/>
              </a:rPr>
              <a:t>lessn</a:t>
            </a:r>
            <a:r>
              <a:rPr sz="2800" spc="-4" dirty="0">
                <a:cs typeface="Calibri"/>
              </a:rPr>
              <a:t>e</a:t>
            </a:r>
            <a:r>
              <a:rPr sz="2800" spc="0" dirty="0">
                <a:cs typeface="Calibri"/>
              </a:rPr>
              <a:t>ss</a:t>
            </a:r>
            <a:r>
              <a:rPr sz="2800" spc="-50" dirty="0">
                <a:cs typeface="Calibri"/>
              </a:rPr>
              <a:t> </a:t>
            </a:r>
            <a:r>
              <a:rPr sz="2800" spc="0" dirty="0">
                <a:cs typeface="Calibri"/>
              </a:rPr>
              <a:t>ei</a:t>
            </a:r>
            <a:r>
              <a:rPr sz="2800" spc="-4" dirty="0">
                <a:cs typeface="Calibri"/>
              </a:rPr>
              <a:t>t</a:t>
            </a:r>
            <a:r>
              <a:rPr sz="2800" spc="-9" dirty="0">
                <a:cs typeface="Calibri"/>
              </a:rPr>
              <a:t>h</a:t>
            </a:r>
            <a:r>
              <a:rPr sz="2800" spc="0" dirty="0">
                <a:cs typeface="Calibri"/>
              </a:rPr>
              <a:t>er</a:t>
            </a:r>
            <a:endParaRPr sz="2800" dirty="0">
              <a:cs typeface="Calibri"/>
            </a:endParaRPr>
          </a:p>
          <a:p>
            <a:pPr marL="12700" marR="65112">
              <a:lnSpc>
                <a:spcPts val="3025"/>
              </a:lnSpc>
              <a:spcBef>
                <a:spcPts val="151"/>
              </a:spcBef>
            </a:pPr>
            <a:r>
              <a:rPr sz="4200" spc="0" baseline="2925" dirty="0">
                <a:cs typeface="Calibri"/>
              </a:rPr>
              <a:t>alone</a:t>
            </a:r>
            <a:r>
              <a:rPr sz="4200" spc="-19" baseline="2925" dirty="0">
                <a:cs typeface="Calibri"/>
              </a:rPr>
              <a:t> </a:t>
            </a:r>
            <a:r>
              <a:rPr sz="4200" spc="0" baseline="2925" dirty="0">
                <a:cs typeface="Calibri"/>
              </a:rPr>
              <a:t>or</a:t>
            </a:r>
            <a:r>
              <a:rPr sz="4200" spc="-24" baseline="2925" dirty="0">
                <a:cs typeface="Calibri"/>
              </a:rPr>
              <a:t> </a:t>
            </a:r>
            <a:r>
              <a:rPr sz="4200" spc="0" baseline="2925" dirty="0">
                <a:cs typeface="Calibri"/>
              </a:rPr>
              <a:t>in </a:t>
            </a:r>
            <a:r>
              <a:rPr sz="4200" spc="-34" baseline="2925" dirty="0">
                <a:cs typeface="Calibri"/>
              </a:rPr>
              <a:t>c</a:t>
            </a:r>
            <a:r>
              <a:rPr sz="4200" spc="0" baseline="2925" dirty="0">
                <a:cs typeface="Calibri"/>
              </a:rPr>
              <a:t>om</a:t>
            </a:r>
            <a:r>
              <a:rPr sz="4200" spc="-19" baseline="2925" dirty="0">
                <a:cs typeface="Calibri"/>
              </a:rPr>
              <a:t>b</a:t>
            </a:r>
            <a:r>
              <a:rPr sz="4200" spc="0" baseline="2925" dirty="0">
                <a:cs typeface="Calibri"/>
              </a:rPr>
              <a:t>i</a:t>
            </a:r>
            <a:r>
              <a:rPr sz="4200" spc="-9" baseline="2925" dirty="0">
                <a:cs typeface="Calibri"/>
              </a:rPr>
              <a:t>n</a:t>
            </a:r>
            <a:r>
              <a:rPr sz="4200" spc="-25" baseline="2925" dirty="0">
                <a:cs typeface="Calibri"/>
              </a:rPr>
              <a:t>a</a:t>
            </a:r>
            <a:r>
              <a:rPr sz="4200" spc="0" baseline="2925" dirty="0">
                <a:cs typeface="Calibri"/>
              </a:rPr>
              <a:t>tion</a:t>
            </a:r>
            <a:endParaRPr sz="2800" dirty="0">
              <a:cs typeface="Calibri"/>
            </a:endParaRPr>
          </a:p>
          <a:p>
            <a:pPr marL="12700">
              <a:lnSpc>
                <a:spcPct val="101725"/>
              </a:lnSpc>
            </a:pPr>
            <a:r>
              <a:rPr sz="2800" spc="0" dirty="0">
                <a:cs typeface="Calibri"/>
              </a:rPr>
              <a:t>Loss of</a:t>
            </a:r>
            <a:r>
              <a:rPr sz="2800" spc="-24" dirty="0">
                <a:cs typeface="Calibri"/>
              </a:rPr>
              <a:t> </a:t>
            </a:r>
            <a:r>
              <a:rPr sz="2800" spc="0" dirty="0">
                <a:cs typeface="Calibri"/>
              </a:rPr>
              <a:t>se</a:t>
            </a:r>
            <a:r>
              <a:rPr sz="2800" spc="-14" dirty="0">
                <a:cs typeface="Calibri"/>
              </a:rPr>
              <a:t>n</a:t>
            </a:r>
            <a:r>
              <a:rPr sz="2800" spc="0" dirty="0">
                <a:cs typeface="Calibri"/>
              </a:rPr>
              <a:t>se</a:t>
            </a:r>
            <a:r>
              <a:rPr sz="2800" spc="-9" dirty="0">
                <a:cs typeface="Calibri"/>
              </a:rPr>
              <a:t> </a:t>
            </a:r>
            <a:r>
              <a:rPr sz="2800" spc="0" dirty="0">
                <a:cs typeface="Calibri"/>
              </a:rPr>
              <a:t>of sm</a:t>
            </a:r>
            <a:r>
              <a:rPr sz="2800" spc="-14" dirty="0">
                <a:cs typeface="Calibri"/>
              </a:rPr>
              <a:t>e</a:t>
            </a:r>
            <a:r>
              <a:rPr sz="2800" spc="0" dirty="0">
                <a:cs typeface="Calibri"/>
              </a:rPr>
              <a:t>ll/</a:t>
            </a:r>
            <a:r>
              <a:rPr sz="2800" spc="-9" dirty="0">
                <a:cs typeface="Calibri"/>
              </a:rPr>
              <a:t> </a:t>
            </a:r>
            <a:r>
              <a:rPr sz="2800" spc="-29" dirty="0">
                <a:cs typeface="Calibri"/>
              </a:rPr>
              <a:t>t</a:t>
            </a:r>
            <a:r>
              <a:rPr sz="2800" spc="0" dirty="0">
                <a:cs typeface="Calibri"/>
              </a:rPr>
              <a:t>a</a:t>
            </a:r>
            <a:r>
              <a:rPr sz="2800" spc="-19" dirty="0">
                <a:cs typeface="Calibri"/>
              </a:rPr>
              <a:t>s</a:t>
            </a:r>
            <a:r>
              <a:rPr sz="2800" spc="-29" dirty="0">
                <a:cs typeface="Calibri"/>
              </a:rPr>
              <a:t>t</a:t>
            </a:r>
            <a:r>
              <a:rPr sz="2800" spc="0" dirty="0">
                <a:cs typeface="Calibri"/>
              </a:rPr>
              <a:t>e</a:t>
            </a:r>
            <a:r>
              <a:rPr sz="2800" spc="-39" dirty="0">
                <a:cs typeface="Calibri"/>
              </a:rPr>
              <a:t> </a:t>
            </a:r>
            <a:r>
              <a:rPr sz="2800" spc="-9" dirty="0">
                <a:cs typeface="Calibri"/>
              </a:rPr>
              <a:t>(</a:t>
            </a:r>
            <a:r>
              <a:rPr sz="2800" spc="0" dirty="0">
                <a:cs typeface="Calibri"/>
              </a:rPr>
              <a:t>o</a:t>
            </a:r>
            <a:r>
              <a:rPr sz="2800" spc="4" dirty="0">
                <a:cs typeface="Calibri"/>
              </a:rPr>
              <a:t>l</a:t>
            </a:r>
            <a:r>
              <a:rPr sz="2800" spc="-9" dirty="0">
                <a:cs typeface="Calibri"/>
              </a:rPr>
              <a:t>d</a:t>
            </a:r>
            <a:r>
              <a:rPr sz="2800" spc="0" dirty="0">
                <a:cs typeface="Calibri"/>
              </a:rPr>
              <a:t>er</a:t>
            </a:r>
            <a:r>
              <a:rPr sz="2800" spc="-9" dirty="0">
                <a:cs typeface="Calibri"/>
              </a:rPr>
              <a:t> </a:t>
            </a:r>
            <a:r>
              <a:rPr sz="2800" spc="-14" dirty="0">
                <a:cs typeface="Calibri"/>
              </a:rPr>
              <a:t>c</a:t>
            </a:r>
            <a:r>
              <a:rPr sz="2800" spc="-9" dirty="0">
                <a:cs typeface="Calibri"/>
              </a:rPr>
              <a:t>h</a:t>
            </a:r>
            <a:r>
              <a:rPr sz="2800" spc="0" dirty="0">
                <a:cs typeface="Calibri"/>
              </a:rPr>
              <a:t>ild</a:t>
            </a:r>
            <a:r>
              <a:rPr sz="2800" spc="-50" dirty="0">
                <a:cs typeface="Calibri"/>
              </a:rPr>
              <a:t>r</a:t>
            </a:r>
            <a:r>
              <a:rPr sz="2800" spc="0" dirty="0">
                <a:cs typeface="Calibri"/>
              </a:rPr>
              <a:t>e</a:t>
            </a:r>
            <a:r>
              <a:rPr sz="2800" spc="-19" dirty="0">
                <a:cs typeface="Calibri"/>
              </a:rPr>
              <a:t>n</a:t>
            </a:r>
            <a:r>
              <a:rPr sz="2800" spc="-9" dirty="0">
                <a:cs typeface="Calibri"/>
              </a:rPr>
              <a:t>)</a:t>
            </a:r>
            <a:r>
              <a:rPr sz="2800" spc="0" dirty="0">
                <a:cs typeface="Calibri"/>
              </a:rPr>
              <a:t>/</a:t>
            </a:r>
            <a:r>
              <a:rPr sz="2800" spc="29" dirty="0">
                <a:cs typeface="Calibri"/>
              </a:rPr>
              <a:t> </a:t>
            </a:r>
            <a:r>
              <a:rPr sz="2800" spc="-9" dirty="0">
                <a:cs typeface="Calibri"/>
              </a:rPr>
              <a:t>p</a:t>
            </a:r>
            <a:r>
              <a:rPr sz="2800" spc="0" dirty="0">
                <a:cs typeface="Calibri"/>
              </a:rPr>
              <a:t>o</a:t>
            </a:r>
            <a:r>
              <a:rPr sz="2800" spc="9" dirty="0">
                <a:cs typeface="Calibri"/>
              </a:rPr>
              <a:t>o</a:t>
            </a:r>
            <a:r>
              <a:rPr sz="2800" spc="0" dirty="0">
                <a:cs typeface="Calibri"/>
              </a:rPr>
              <a:t>r</a:t>
            </a:r>
            <a:r>
              <a:rPr sz="2800" spc="-29" dirty="0">
                <a:cs typeface="Calibri"/>
              </a:rPr>
              <a:t> </a:t>
            </a:r>
            <a:r>
              <a:rPr sz="2800" spc="-64" dirty="0">
                <a:cs typeface="Calibri"/>
              </a:rPr>
              <a:t>f</a:t>
            </a:r>
            <a:r>
              <a:rPr sz="2800" spc="0" dirty="0">
                <a:cs typeface="Calibri"/>
              </a:rPr>
              <a:t>e</a:t>
            </a:r>
            <a:r>
              <a:rPr sz="2800" spc="-9" dirty="0">
                <a:cs typeface="Calibri"/>
              </a:rPr>
              <a:t>ed</a:t>
            </a:r>
            <a:r>
              <a:rPr sz="2800" spc="0" dirty="0">
                <a:cs typeface="Calibri"/>
              </a:rPr>
              <a:t>i</a:t>
            </a:r>
            <a:r>
              <a:rPr sz="2800" spc="-9" dirty="0">
                <a:cs typeface="Calibri"/>
              </a:rPr>
              <a:t>n</a:t>
            </a:r>
            <a:r>
              <a:rPr sz="2800" spc="0" dirty="0">
                <a:cs typeface="Calibri"/>
              </a:rPr>
              <a:t>g</a:t>
            </a:r>
            <a:r>
              <a:rPr sz="2800" spc="-9" dirty="0">
                <a:cs typeface="Calibri"/>
              </a:rPr>
              <a:t> </a:t>
            </a:r>
            <a:r>
              <a:rPr sz="2800" spc="0" dirty="0">
                <a:cs typeface="Calibri"/>
              </a:rPr>
              <a:t>in i</a:t>
            </a:r>
            <a:r>
              <a:rPr sz="2800" spc="-34" dirty="0">
                <a:cs typeface="Calibri"/>
              </a:rPr>
              <a:t>n</a:t>
            </a:r>
            <a:r>
              <a:rPr sz="2800" spc="-44" dirty="0">
                <a:cs typeface="Calibri"/>
              </a:rPr>
              <a:t>f</a:t>
            </a:r>
            <a:r>
              <a:rPr sz="2800" spc="0" dirty="0">
                <a:cs typeface="Calibri"/>
              </a:rPr>
              <a:t>a</a:t>
            </a:r>
            <a:r>
              <a:rPr sz="2800" spc="-39" dirty="0">
                <a:cs typeface="Calibri"/>
              </a:rPr>
              <a:t>n</a:t>
            </a:r>
            <a:r>
              <a:rPr sz="2800" spc="0" dirty="0">
                <a:cs typeface="Calibri"/>
              </a:rPr>
              <a:t>t</a:t>
            </a:r>
            <a:endParaRPr sz="2800" dirty="0">
              <a:cs typeface="Calibri"/>
            </a:endParaRPr>
          </a:p>
          <a:p>
            <a:pPr marL="12700" marR="65112">
              <a:lnSpc>
                <a:spcPct val="101725"/>
              </a:lnSpc>
              <a:spcBef>
                <a:spcPts val="110"/>
              </a:spcBef>
            </a:pPr>
            <a:r>
              <a:rPr sz="2800" spc="0" dirty="0">
                <a:cs typeface="Calibri"/>
              </a:rPr>
              <a:t>Diar</a:t>
            </a:r>
            <a:r>
              <a:rPr sz="2800" spc="9" dirty="0">
                <a:cs typeface="Calibri"/>
              </a:rPr>
              <a:t>r</a:t>
            </a:r>
            <a:r>
              <a:rPr sz="2800" spc="-9" dirty="0">
                <a:cs typeface="Calibri"/>
              </a:rPr>
              <a:t>h</a:t>
            </a:r>
            <a:r>
              <a:rPr sz="2800" spc="0" dirty="0">
                <a:cs typeface="Calibri"/>
              </a:rPr>
              <a:t>oea,</a:t>
            </a:r>
            <a:r>
              <a:rPr sz="2800" spc="-34" dirty="0">
                <a:cs typeface="Calibri"/>
              </a:rPr>
              <a:t> </a:t>
            </a:r>
            <a:r>
              <a:rPr sz="2800" spc="-19" dirty="0">
                <a:cs typeface="Calibri"/>
              </a:rPr>
              <a:t>v</a:t>
            </a:r>
            <a:r>
              <a:rPr sz="2800" spc="0" dirty="0">
                <a:cs typeface="Calibri"/>
              </a:rPr>
              <a:t>omiti</a:t>
            </a:r>
            <a:r>
              <a:rPr sz="2800" spc="-14" dirty="0">
                <a:cs typeface="Calibri"/>
              </a:rPr>
              <a:t>n</a:t>
            </a:r>
            <a:r>
              <a:rPr sz="2800" spc="0" dirty="0">
                <a:cs typeface="Calibri"/>
              </a:rPr>
              <a:t>g</a:t>
            </a:r>
            <a:r>
              <a:rPr sz="2800" spc="-34" dirty="0">
                <a:cs typeface="Calibri"/>
              </a:rPr>
              <a:t> </a:t>
            </a:r>
            <a:r>
              <a:rPr sz="2800" spc="0" dirty="0">
                <a:cs typeface="Calibri"/>
              </a:rPr>
              <a:t>a</a:t>
            </a:r>
            <a:r>
              <a:rPr sz="2800" spc="-9" dirty="0">
                <a:cs typeface="Calibri"/>
              </a:rPr>
              <a:t>n</a:t>
            </a:r>
            <a:r>
              <a:rPr sz="2800" spc="0" dirty="0">
                <a:cs typeface="Calibri"/>
              </a:rPr>
              <a:t>d a</a:t>
            </a:r>
            <a:r>
              <a:rPr sz="2800" spc="-9" dirty="0">
                <a:cs typeface="Calibri"/>
              </a:rPr>
              <a:t>bd</a:t>
            </a:r>
            <a:r>
              <a:rPr sz="2800" spc="0" dirty="0">
                <a:cs typeface="Calibri"/>
              </a:rPr>
              <a:t>omi</a:t>
            </a:r>
            <a:r>
              <a:rPr sz="2800" spc="-9" dirty="0">
                <a:cs typeface="Calibri"/>
              </a:rPr>
              <a:t>n</a:t>
            </a:r>
            <a:r>
              <a:rPr sz="2800" spc="0" dirty="0">
                <a:cs typeface="Calibri"/>
              </a:rPr>
              <a:t>al </a:t>
            </a:r>
            <a:r>
              <a:rPr sz="2800" spc="-9" dirty="0">
                <a:cs typeface="Calibri"/>
              </a:rPr>
              <a:t>p</a:t>
            </a:r>
            <a:r>
              <a:rPr sz="2800" spc="0" dirty="0">
                <a:cs typeface="Calibri"/>
              </a:rPr>
              <a:t>ain</a:t>
            </a:r>
            <a:endParaRPr sz="2800" dirty="0">
              <a:cs typeface="Calibri"/>
            </a:endParaRPr>
          </a:p>
          <a:p>
            <a:pPr marL="12700" marR="65112">
              <a:lnSpc>
                <a:spcPct val="101725"/>
              </a:lnSpc>
              <a:spcBef>
                <a:spcPts val="110"/>
              </a:spcBef>
            </a:pPr>
            <a:r>
              <a:rPr sz="2800" spc="9" dirty="0">
                <a:cs typeface="Calibri"/>
              </a:rPr>
              <a:t>R</a:t>
            </a:r>
            <a:r>
              <a:rPr sz="2800" spc="0" dirty="0">
                <a:cs typeface="Calibri"/>
              </a:rPr>
              <a:t>as</a:t>
            </a:r>
            <a:r>
              <a:rPr sz="2800" spc="-9" dirty="0">
                <a:cs typeface="Calibri"/>
              </a:rPr>
              <a:t>h</a:t>
            </a:r>
            <a:r>
              <a:rPr sz="2800" spc="0" dirty="0">
                <a:cs typeface="Calibri"/>
              </a:rPr>
              <a:t>,</a:t>
            </a:r>
            <a:r>
              <a:rPr sz="2800" spc="-14" dirty="0">
                <a:cs typeface="Calibri"/>
              </a:rPr>
              <a:t> </a:t>
            </a:r>
            <a:r>
              <a:rPr sz="2800" spc="0" dirty="0">
                <a:cs typeface="Calibri"/>
              </a:rPr>
              <a:t>sho</a:t>
            </a:r>
            <a:r>
              <a:rPr sz="2800" spc="-14" dirty="0">
                <a:cs typeface="Calibri"/>
              </a:rPr>
              <a:t>c</a:t>
            </a:r>
            <a:r>
              <a:rPr sz="2800" spc="0" dirty="0">
                <a:cs typeface="Calibri"/>
              </a:rPr>
              <a:t>k, sei</a:t>
            </a:r>
            <a:r>
              <a:rPr sz="2800" spc="-29" dirty="0">
                <a:cs typeface="Calibri"/>
              </a:rPr>
              <a:t>z</a:t>
            </a:r>
            <a:r>
              <a:rPr sz="2800" spc="-9" dirty="0">
                <a:cs typeface="Calibri"/>
              </a:rPr>
              <a:t>u</a:t>
            </a:r>
            <a:r>
              <a:rPr sz="2800" spc="-44" dirty="0">
                <a:cs typeface="Calibri"/>
              </a:rPr>
              <a:t>r</a:t>
            </a:r>
            <a:r>
              <a:rPr sz="2800" spc="0" dirty="0">
                <a:cs typeface="Calibri"/>
              </a:rPr>
              <a:t>es,</a:t>
            </a:r>
            <a:r>
              <a:rPr sz="2800" spc="4" dirty="0">
                <a:cs typeface="Calibri"/>
              </a:rPr>
              <a:t> </a:t>
            </a:r>
            <a:r>
              <a:rPr sz="2800" spc="-9" dirty="0">
                <a:cs typeface="Calibri"/>
              </a:rPr>
              <a:t>d</a:t>
            </a:r>
            <a:r>
              <a:rPr sz="2800" spc="-44" dirty="0">
                <a:cs typeface="Calibri"/>
              </a:rPr>
              <a:t>r</a:t>
            </a:r>
            <a:r>
              <a:rPr sz="2800" spc="0" dirty="0">
                <a:cs typeface="Calibri"/>
              </a:rPr>
              <a:t>o</a:t>
            </a:r>
            <a:r>
              <a:rPr sz="2800" spc="-9" dirty="0">
                <a:cs typeface="Calibri"/>
              </a:rPr>
              <a:t>w</a:t>
            </a:r>
            <a:r>
              <a:rPr sz="2800" spc="0" dirty="0">
                <a:cs typeface="Calibri"/>
              </a:rPr>
              <a:t>sin</a:t>
            </a:r>
            <a:r>
              <a:rPr sz="2800" spc="-9" dirty="0">
                <a:cs typeface="Calibri"/>
              </a:rPr>
              <a:t>e</a:t>
            </a:r>
            <a:r>
              <a:rPr sz="2800" spc="0" dirty="0">
                <a:cs typeface="Calibri"/>
              </a:rPr>
              <a:t>ss</a:t>
            </a:r>
            <a:endParaRPr sz="2800" dirty="0">
              <a:cs typeface="Calibri"/>
            </a:endParaRPr>
          </a:p>
          <a:p>
            <a:pPr marL="12700" marR="65112">
              <a:lnSpc>
                <a:spcPct val="101725"/>
              </a:lnSpc>
              <a:spcBef>
                <a:spcPts val="110"/>
              </a:spcBef>
            </a:pPr>
            <a:r>
              <a:rPr sz="2800" spc="0" dirty="0">
                <a:cs typeface="Calibri"/>
              </a:rPr>
              <a:t>A</a:t>
            </a:r>
            <a:r>
              <a:rPr sz="2800" spc="-39" dirty="0">
                <a:cs typeface="Calibri"/>
              </a:rPr>
              <a:t>s</a:t>
            </a:r>
            <a:r>
              <a:rPr sz="2800" spc="0" dirty="0">
                <a:cs typeface="Calibri"/>
              </a:rPr>
              <a:t>y</a:t>
            </a:r>
            <a:r>
              <a:rPr sz="2800" spc="-14" dirty="0">
                <a:cs typeface="Calibri"/>
              </a:rPr>
              <a:t>m</a:t>
            </a:r>
            <a:r>
              <a:rPr sz="2800" spc="-39" dirty="0">
                <a:cs typeface="Calibri"/>
              </a:rPr>
              <a:t>p</a:t>
            </a:r>
            <a:r>
              <a:rPr sz="2800" spc="-29" dirty="0">
                <a:cs typeface="Calibri"/>
              </a:rPr>
              <a:t>t</a:t>
            </a:r>
            <a:r>
              <a:rPr sz="2800" spc="0" dirty="0">
                <a:cs typeface="Calibri"/>
              </a:rPr>
              <a:t>om</a:t>
            </a:r>
            <a:r>
              <a:rPr sz="2800" spc="-34" dirty="0">
                <a:cs typeface="Calibri"/>
              </a:rPr>
              <a:t>a</a:t>
            </a:r>
            <a:r>
              <a:rPr sz="2800" spc="0" dirty="0">
                <a:cs typeface="Calibri"/>
              </a:rPr>
              <a:t>tic</a:t>
            </a:r>
            <a:r>
              <a:rPr sz="2800" spc="-24" dirty="0">
                <a:cs typeface="Calibri"/>
              </a:rPr>
              <a:t> </a:t>
            </a:r>
            <a:r>
              <a:rPr sz="2800" spc="-14" dirty="0">
                <a:cs typeface="Calibri"/>
              </a:rPr>
              <a:t>c</a:t>
            </a:r>
            <a:r>
              <a:rPr sz="2800" spc="0" dirty="0">
                <a:cs typeface="Calibri"/>
              </a:rPr>
              <a:t>l</a:t>
            </a:r>
            <a:r>
              <a:rPr sz="2800" spc="4" dirty="0">
                <a:cs typeface="Calibri"/>
              </a:rPr>
              <a:t>o</a:t>
            </a:r>
            <a:r>
              <a:rPr sz="2800" spc="0" dirty="0">
                <a:cs typeface="Calibri"/>
              </a:rPr>
              <a:t>se/</a:t>
            </a:r>
            <a:r>
              <a:rPr sz="2800" spc="-14" dirty="0">
                <a:cs typeface="Calibri"/>
              </a:rPr>
              <a:t> </a:t>
            </a:r>
            <a:r>
              <a:rPr sz="2800" spc="-9" dirty="0">
                <a:cs typeface="Calibri"/>
              </a:rPr>
              <a:t>h</a:t>
            </a:r>
            <a:r>
              <a:rPr sz="2800" spc="0" dirty="0">
                <a:cs typeface="Calibri"/>
              </a:rPr>
              <a:t>ouse</a:t>
            </a:r>
            <a:r>
              <a:rPr sz="2800" spc="-19" dirty="0">
                <a:cs typeface="Calibri"/>
              </a:rPr>
              <a:t>h</a:t>
            </a:r>
            <a:r>
              <a:rPr sz="2800" spc="0" dirty="0">
                <a:cs typeface="Calibri"/>
              </a:rPr>
              <a:t>o</a:t>
            </a:r>
            <a:r>
              <a:rPr sz="2800" spc="4" dirty="0">
                <a:cs typeface="Calibri"/>
              </a:rPr>
              <a:t>l</a:t>
            </a:r>
            <a:r>
              <a:rPr sz="2800" spc="0" dirty="0">
                <a:cs typeface="Calibri"/>
              </a:rPr>
              <a:t>d </a:t>
            </a:r>
            <a:r>
              <a:rPr sz="2800" spc="-34" dirty="0">
                <a:cs typeface="Calibri"/>
              </a:rPr>
              <a:t>c</a:t>
            </a:r>
            <a:r>
              <a:rPr sz="2800" spc="0" dirty="0">
                <a:cs typeface="Calibri"/>
              </a:rPr>
              <a:t>o</a:t>
            </a:r>
            <a:r>
              <a:rPr sz="2800" spc="-29" dirty="0">
                <a:cs typeface="Calibri"/>
              </a:rPr>
              <a:t>nt</a:t>
            </a:r>
            <a:r>
              <a:rPr sz="2800" spc="0" dirty="0">
                <a:cs typeface="Calibri"/>
              </a:rPr>
              <a:t>a</a:t>
            </a:r>
            <a:r>
              <a:rPr sz="2800" spc="-14" dirty="0">
                <a:cs typeface="Calibri"/>
              </a:rPr>
              <a:t>c</a:t>
            </a:r>
            <a:r>
              <a:rPr sz="2800" spc="0" dirty="0">
                <a:cs typeface="Calibri"/>
              </a:rPr>
              <a:t>t </a:t>
            </a:r>
            <a:r>
              <a:rPr sz="2800" spc="9" dirty="0">
                <a:cs typeface="Calibri"/>
              </a:rPr>
              <a:t>o</a:t>
            </a:r>
            <a:r>
              <a:rPr sz="2800" spc="0" dirty="0">
                <a:cs typeface="Calibri"/>
              </a:rPr>
              <a:t>f</a:t>
            </a:r>
            <a:r>
              <a:rPr sz="2800" spc="-25" dirty="0">
                <a:cs typeface="Calibri"/>
              </a:rPr>
              <a:t> </a:t>
            </a:r>
            <a:r>
              <a:rPr sz="2800" spc="-34" dirty="0">
                <a:cs typeface="Calibri"/>
              </a:rPr>
              <a:t>CO</a:t>
            </a:r>
            <a:r>
              <a:rPr sz="2800" spc="-9" dirty="0">
                <a:cs typeface="Calibri"/>
              </a:rPr>
              <a:t>VI</a:t>
            </a:r>
            <a:r>
              <a:rPr sz="2800" spc="25" dirty="0">
                <a:cs typeface="Calibri"/>
              </a:rPr>
              <a:t>D</a:t>
            </a:r>
            <a:r>
              <a:rPr sz="2800" spc="4" dirty="0">
                <a:cs typeface="Calibri"/>
              </a:rPr>
              <a:t>-</a:t>
            </a:r>
            <a:r>
              <a:rPr sz="2800" spc="-9" dirty="0">
                <a:cs typeface="Calibri"/>
              </a:rPr>
              <a:t>1</a:t>
            </a:r>
            <a:r>
              <a:rPr sz="2800" spc="0" dirty="0">
                <a:cs typeface="Calibri"/>
              </a:rPr>
              <a:t>9 </a:t>
            </a:r>
            <a:r>
              <a:rPr sz="2800" spc="-9" dirty="0">
                <a:cs typeface="Calibri"/>
              </a:rPr>
              <a:t>p</a:t>
            </a:r>
            <a:r>
              <a:rPr sz="2800" spc="-25" dirty="0">
                <a:cs typeface="Calibri"/>
              </a:rPr>
              <a:t>a</a:t>
            </a:r>
            <a:r>
              <a:rPr sz="2800" spc="0" dirty="0">
                <a:cs typeface="Calibri"/>
              </a:rPr>
              <a:t>ti</a:t>
            </a:r>
            <a:r>
              <a:rPr sz="2800" spc="-9" dirty="0">
                <a:cs typeface="Calibri"/>
              </a:rPr>
              <a:t>e</a:t>
            </a:r>
            <a:r>
              <a:rPr sz="2800" spc="-39" dirty="0">
                <a:cs typeface="Calibri"/>
              </a:rPr>
              <a:t>n</a:t>
            </a:r>
            <a:r>
              <a:rPr sz="2800" spc="0" dirty="0">
                <a:cs typeface="Calibri"/>
              </a:rPr>
              <a:t>t</a:t>
            </a:r>
            <a:endParaRPr sz="2800" dirty="0">
              <a:cs typeface="Calibri"/>
            </a:endParaRPr>
          </a:p>
        </p:txBody>
      </p:sp>
      <p:sp>
        <p:nvSpPr>
          <p:cNvPr id="3" name="object 3"/>
          <p:cNvSpPr txBox="1"/>
          <p:nvPr/>
        </p:nvSpPr>
        <p:spPr>
          <a:xfrm>
            <a:off x="966012" y="2799922"/>
            <a:ext cx="203860" cy="1278508"/>
          </a:xfrm>
          <a:prstGeom prst="rect">
            <a:avLst/>
          </a:prstGeom>
        </p:spPr>
        <p:txBody>
          <a:bodyPr wrap="square" lIns="0" tIns="0" rIns="0" bIns="0" rtlCol="0">
            <a:noAutofit/>
          </a:bodyPr>
          <a:lstStyle/>
          <a:p>
            <a:pPr marL="12700" marR="152">
              <a:lnSpc>
                <a:spcPts val="2970"/>
              </a:lnSpc>
              <a:spcBef>
                <a:spcPts val="148"/>
              </a:spcBef>
            </a:pPr>
            <a:r>
              <a:rPr sz="2800" spc="0" dirty="0">
                <a:latin typeface="Arial"/>
                <a:cs typeface="Arial"/>
              </a:rPr>
              <a:t>•</a:t>
            </a:r>
            <a:endParaRPr sz="2800">
              <a:latin typeface="Arial"/>
              <a:cs typeface="Arial"/>
            </a:endParaRPr>
          </a:p>
          <a:p>
            <a:pPr marL="12700">
              <a:lnSpc>
                <a:spcPct val="95825"/>
              </a:lnSpc>
              <a:spcBef>
                <a:spcPts val="156"/>
              </a:spcBef>
            </a:pPr>
            <a:r>
              <a:rPr sz="2800" spc="0" dirty="0">
                <a:latin typeface="Arial"/>
                <a:cs typeface="Arial"/>
              </a:rPr>
              <a:t>•</a:t>
            </a:r>
            <a:endParaRPr sz="2800">
              <a:latin typeface="Arial"/>
              <a:cs typeface="Arial"/>
            </a:endParaRPr>
          </a:p>
          <a:p>
            <a:pPr marL="12700" marR="152">
              <a:lnSpc>
                <a:spcPct val="95825"/>
              </a:lnSpc>
              <a:spcBef>
                <a:spcPts val="310"/>
              </a:spcBef>
            </a:pPr>
            <a:r>
              <a:rPr sz="2800" spc="0" dirty="0">
                <a:latin typeface="Arial"/>
                <a:cs typeface="Arial"/>
              </a:rPr>
              <a:t>•</a:t>
            </a:r>
            <a:endParaRPr sz="2800">
              <a:latin typeface="Arial"/>
              <a:cs typeface="Arial"/>
            </a:endParaRPr>
          </a:p>
        </p:txBody>
      </p:sp>
      <p:sp>
        <p:nvSpPr>
          <p:cNvPr id="2" name="object 2"/>
          <p:cNvSpPr txBox="1"/>
          <p:nvPr/>
        </p:nvSpPr>
        <p:spPr>
          <a:xfrm>
            <a:off x="966012" y="4525478"/>
            <a:ext cx="203860" cy="1727123"/>
          </a:xfrm>
          <a:prstGeom prst="rect">
            <a:avLst/>
          </a:prstGeom>
        </p:spPr>
        <p:txBody>
          <a:bodyPr wrap="square" lIns="0" tIns="0" rIns="0" bIns="0" rtlCol="0">
            <a:noAutofit/>
          </a:bodyPr>
          <a:lstStyle/>
          <a:p>
            <a:pPr marL="12700">
              <a:lnSpc>
                <a:spcPts val="2970"/>
              </a:lnSpc>
              <a:spcBef>
                <a:spcPts val="148"/>
              </a:spcBef>
            </a:pPr>
            <a:r>
              <a:rPr sz="2800" spc="0" dirty="0">
                <a:latin typeface="Arial"/>
                <a:cs typeface="Arial"/>
              </a:rPr>
              <a:t>•</a:t>
            </a:r>
            <a:endParaRPr sz="2800">
              <a:latin typeface="Arial"/>
              <a:cs typeface="Arial"/>
            </a:endParaRPr>
          </a:p>
          <a:p>
            <a:pPr marL="12700" marR="152">
              <a:lnSpc>
                <a:spcPct val="95825"/>
              </a:lnSpc>
              <a:spcBef>
                <a:spcPts val="161"/>
              </a:spcBef>
            </a:pPr>
            <a:r>
              <a:rPr sz="2800" spc="0" dirty="0">
                <a:latin typeface="Arial"/>
                <a:cs typeface="Arial"/>
              </a:rPr>
              <a:t>•</a:t>
            </a:r>
            <a:endParaRPr sz="2800">
              <a:latin typeface="Arial"/>
              <a:cs typeface="Arial"/>
            </a:endParaRPr>
          </a:p>
          <a:p>
            <a:pPr marL="12700">
              <a:lnSpc>
                <a:spcPct val="95825"/>
              </a:lnSpc>
              <a:spcBef>
                <a:spcPts val="305"/>
              </a:spcBef>
            </a:pPr>
            <a:r>
              <a:rPr sz="2800" spc="0" dirty="0">
                <a:latin typeface="Arial"/>
                <a:cs typeface="Arial"/>
              </a:rPr>
              <a:t>•</a:t>
            </a:r>
            <a:endParaRPr sz="2800">
              <a:latin typeface="Arial"/>
              <a:cs typeface="Arial"/>
            </a:endParaRPr>
          </a:p>
          <a:p>
            <a:pPr marL="12700">
              <a:lnSpc>
                <a:spcPct val="95825"/>
              </a:lnSpc>
              <a:spcBef>
                <a:spcPts val="310"/>
              </a:spcBef>
            </a:pPr>
            <a:r>
              <a:rPr sz="2800" spc="0" dirty="0">
                <a:latin typeface="Arial"/>
                <a:cs typeface="Arial"/>
              </a:rPr>
              <a:t>•</a:t>
            </a:r>
            <a:endParaRPr sz="2800">
              <a:latin typeface="Arial"/>
              <a:cs typeface="Arial"/>
            </a:endParaRPr>
          </a:p>
        </p:txBody>
      </p:sp>
    </p:spTree>
    <p:extLst>
      <p:ext uri="{BB962C8B-B14F-4D97-AF65-F5344CB8AC3E}">
        <p14:creationId xmlns:p14="http://schemas.microsoft.com/office/powerpoint/2010/main" val="353951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3BC673-3BEE-4834-B13D-6972D889AAB7}"/>
              </a:ext>
            </a:extLst>
          </p:cNvPr>
          <p:cNvSpPr>
            <a:spLocks noGrp="1"/>
          </p:cNvSpPr>
          <p:nvPr>
            <p:ph idx="1"/>
          </p:nvPr>
        </p:nvSpPr>
        <p:spPr>
          <a:xfrm>
            <a:off x="863521" y="1606550"/>
            <a:ext cx="10833259" cy="5475493"/>
          </a:xfrm>
        </p:spPr>
        <p:txBody>
          <a:bodyPr numCol="2">
            <a:noAutofit/>
          </a:bodyPr>
          <a:lstStyle/>
          <a:p>
            <a:r>
              <a:rPr lang="en-US" sz="2800" dirty="0">
                <a:solidFill>
                  <a:schemeClr val="accent1">
                    <a:lumMod val="75000"/>
                  </a:schemeClr>
                </a:solidFill>
              </a:rPr>
              <a:t>Common symptoms includes</a:t>
            </a:r>
          </a:p>
          <a:p>
            <a:r>
              <a:rPr lang="en-US" sz="2800" dirty="0"/>
              <a:t>Fever</a:t>
            </a:r>
          </a:p>
          <a:p>
            <a:r>
              <a:rPr lang="en-US" sz="2800" dirty="0"/>
              <a:t>Sore throat</a:t>
            </a:r>
          </a:p>
          <a:p>
            <a:r>
              <a:rPr lang="en-US" sz="2800" dirty="0"/>
              <a:t>Cough</a:t>
            </a:r>
          </a:p>
          <a:p>
            <a:r>
              <a:rPr lang="en-US" sz="2800" dirty="0"/>
              <a:t>Fatigue</a:t>
            </a:r>
          </a:p>
          <a:p>
            <a:r>
              <a:rPr lang="en-US" sz="2800" dirty="0"/>
              <a:t>Myalgia</a:t>
            </a:r>
          </a:p>
          <a:p>
            <a:r>
              <a:rPr lang="en-US" sz="2800" dirty="0"/>
              <a:t>Rhinorrhea</a:t>
            </a:r>
          </a:p>
          <a:p>
            <a:r>
              <a:rPr lang="en-US" sz="2800" dirty="0"/>
              <a:t>Diarrhea</a:t>
            </a:r>
          </a:p>
          <a:p>
            <a:r>
              <a:rPr lang="en-US" sz="2800" dirty="0"/>
              <a:t>Poor feeding </a:t>
            </a:r>
          </a:p>
          <a:p>
            <a:endParaRPr lang="en-US" sz="2800" dirty="0"/>
          </a:p>
          <a:p>
            <a:endParaRPr lang="en-US" sz="2800" dirty="0"/>
          </a:p>
          <a:p>
            <a:r>
              <a:rPr lang="en-US" sz="2800" dirty="0">
                <a:solidFill>
                  <a:schemeClr val="accent1">
                    <a:lumMod val="75000"/>
                  </a:schemeClr>
                </a:solidFill>
              </a:rPr>
              <a:t>Less common symptoms</a:t>
            </a:r>
          </a:p>
          <a:p>
            <a:r>
              <a:rPr lang="en-US" sz="2800" dirty="0"/>
              <a:t>Breathlessness/shortness of breath</a:t>
            </a:r>
          </a:p>
          <a:p>
            <a:r>
              <a:rPr lang="en-US" sz="2800" dirty="0"/>
              <a:t>Loss of taste or smell (in children over eight years old) </a:t>
            </a:r>
          </a:p>
          <a:p>
            <a:r>
              <a:rPr lang="en-US" sz="2800" dirty="0"/>
              <a:t>Rash</a:t>
            </a:r>
          </a:p>
          <a:p>
            <a:r>
              <a:rPr lang="en-US" sz="2800" dirty="0"/>
              <a:t>Red or pink eyes</a:t>
            </a:r>
          </a:p>
          <a:p>
            <a:r>
              <a:rPr lang="en-US" sz="2800" dirty="0"/>
              <a:t>Swollen and/or red lips, tongue, hands or feet</a:t>
            </a:r>
          </a:p>
          <a:p>
            <a:r>
              <a:rPr lang="en-US" sz="2800" dirty="0"/>
              <a:t>Gastrointestinal symptoms like diarrhea, pain abdomen, vomiting</a:t>
            </a:r>
          </a:p>
        </p:txBody>
      </p:sp>
      <p:sp>
        <p:nvSpPr>
          <p:cNvPr id="8" name="Rectangle 7">
            <a:extLst>
              <a:ext uri="{FF2B5EF4-FFF2-40B4-BE49-F238E27FC236}">
                <a16:creationId xmlns:a16="http://schemas.microsoft.com/office/drawing/2014/main" id="{F9342C33-2487-47FF-8EC3-91EB41EEAAD4}"/>
              </a:ext>
            </a:extLst>
          </p:cNvPr>
          <p:cNvSpPr/>
          <p:nvPr/>
        </p:nvSpPr>
        <p:spPr>
          <a:xfrm>
            <a:off x="0" y="-26210"/>
            <a:ext cx="12560300" cy="424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7D86556-4C00-4973-9EF0-04144380E3CF}"/>
              </a:ext>
            </a:extLst>
          </p:cNvPr>
          <p:cNvSpPr>
            <a:spLocks noGrp="1"/>
          </p:cNvSpPr>
          <p:nvPr>
            <p:ph type="title"/>
          </p:nvPr>
        </p:nvSpPr>
        <p:spPr/>
        <p:txBody>
          <a:bodyPr>
            <a:normAutofit/>
          </a:bodyPr>
          <a:lstStyle/>
          <a:p>
            <a:r>
              <a:rPr lang="en-US" sz="3600" dirty="0">
                <a:solidFill>
                  <a:schemeClr val="accent5">
                    <a:lumMod val="75000"/>
                  </a:schemeClr>
                </a:solidFill>
              </a:rPr>
              <a:t>Clinical Features</a:t>
            </a:r>
          </a:p>
        </p:txBody>
      </p:sp>
      <p:pic>
        <p:nvPicPr>
          <p:cNvPr id="7" name="Picture 6">
            <a:extLst>
              <a:ext uri="{FF2B5EF4-FFF2-40B4-BE49-F238E27FC236}">
                <a16:creationId xmlns:a16="http://schemas.microsoft.com/office/drawing/2014/main" id="{7AEB481F-4FF2-44A7-A7C2-1DE7DEB8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9150" y="19449"/>
            <a:ext cx="2543868" cy="1606550"/>
          </a:xfrm>
          <a:prstGeom prst="ellipse">
            <a:avLst/>
          </a:prstGeom>
        </p:spPr>
      </p:pic>
    </p:spTree>
    <p:extLst>
      <p:ext uri="{BB962C8B-B14F-4D97-AF65-F5344CB8AC3E}">
        <p14:creationId xmlns:p14="http://schemas.microsoft.com/office/powerpoint/2010/main" val="190261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82394-7AC2-4777-9868-905E1C710932}"/>
              </a:ext>
            </a:extLst>
          </p:cNvPr>
          <p:cNvPicPr>
            <a:picLocks noChangeAspect="1"/>
          </p:cNvPicPr>
          <p:nvPr/>
        </p:nvPicPr>
        <p:blipFill>
          <a:blip r:embed="rId2"/>
          <a:stretch>
            <a:fillRect/>
          </a:stretch>
        </p:blipFill>
        <p:spPr>
          <a:xfrm>
            <a:off x="1270000" y="268287"/>
            <a:ext cx="10020300" cy="6943725"/>
          </a:xfrm>
          <a:prstGeom prst="rect">
            <a:avLst/>
          </a:prstGeom>
        </p:spPr>
      </p:pic>
    </p:spTree>
    <p:extLst>
      <p:ext uri="{BB962C8B-B14F-4D97-AF65-F5344CB8AC3E}">
        <p14:creationId xmlns:p14="http://schemas.microsoft.com/office/powerpoint/2010/main" val="3908521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596245-C8BD-4A1A-8F7D-DAF5DB8837F7}"/>
              </a:ext>
            </a:extLst>
          </p:cNvPr>
          <p:cNvSpPr txBox="1"/>
          <p:nvPr/>
        </p:nvSpPr>
        <p:spPr>
          <a:xfrm>
            <a:off x="4375150" y="6903304"/>
            <a:ext cx="8016744" cy="389076"/>
          </a:xfrm>
          <a:prstGeom prst="rect">
            <a:avLst/>
          </a:prstGeom>
          <a:noFill/>
        </p:spPr>
        <p:txBody>
          <a:bodyPr wrap="square" rtlCol="0">
            <a:spAutoFit/>
          </a:bodyPr>
          <a:lstStyle/>
          <a:p>
            <a:r>
              <a:rPr lang="en-US" sz="1854" dirty="0" err="1">
                <a:solidFill>
                  <a:schemeClr val="bg1">
                    <a:lumMod val="65000"/>
                  </a:schemeClr>
                </a:solidFill>
              </a:rPr>
              <a:t>MoHFW</a:t>
            </a:r>
            <a:r>
              <a:rPr lang="en-US" sz="1854" dirty="0">
                <a:solidFill>
                  <a:schemeClr val="bg1">
                    <a:lumMod val="65000"/>
                  </a:schemeClr>
                </a:solidFill>
              </a:rPr>
              <a:t> guidelines for management of COVID in children 18 June 2021</a:t>
            </a:r>
          </a:p>
        </p:txBody>
      </p:sp>
      <p:pic>
        <p:nvPicPr>
          <p:cNvPr id="2" name="Picture 1">
            <a:extLst>
              <a:ext uri="{FF2B5EF4-FFF2-40B4-BE49-F238E27FC236}">
                <a16:creationId xmlns:a16="http://schemas.microsoft.com/office/drawing/2014/main" id="{EB2C8556-6720-4DB2-9C1B-7C0DD76E4DAB}"/>
              </a:ext>
            </a:extLst>
          </p:cNvPr>
          <p:cNvPicPr>
            <a:picLocks noChangeAspect="1"/>
          </p:cNvPicPr>
          <p:nvPr/>
        </p:nvPicPr>
        <p:blipFill>
          <a:blip r:embed="rId2"/>
          <a:stretch>
            <a:fillRect/>
          </a:stretch>
        </p:blipFill>
        <p:spPr>
          <a:xfrm>
            <a:off x="407987" y="233660"/>
            <a:ext cx="11744325" cy="6734673"/>
          </a:xfrm>
          <a:prstGeom prst="rect">
            <a:avLst/>
          </a:prstGeom>
        </p:spPr>
      </p:pic>
    </p:spTree>
    <p:extLst>
      <p:ext uri="{BB962C8B-B14F-4D97-AF65-F5344CB8AC3E}">
        <p14:creationId xmlns:p14="http://schemas.microsoft.com/office/powerpoint/2010/main" val="144195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1120-F434-0E48-8A9F-F70CD46EC533}"/>
              </a:ext>
            </a:extLst>
          </p:cNvPr>
          <p:cNvSpPr>
            <a:spLocks noGrp="1"/>
          </p:cNvSpPr>
          <p:nvPr>
            <p:ph type="ctrTitle"/>
          </p:nvPr>
        </p:nvSpPr>
        <p:spPr>
          <a:xfrm>
            <a:off x="1570037" y="920750"/>
            <a:ext cx="9420225" cy="1806007"/>
          </a:xfrm>
        </p:spPr>
        <p:txBody>
          <a:bodyPr>
            <a:normAutofit/>
          </a:bodyPr>
          <a:lstStyle/>
          <a:p>
            <a:r>
              <a:rPr lang="en-US" sz="6600" dirty="0"/>
              <a:t>Omicron variant</a:t>
            </a:r>
          </a:p>
        </p:txBody>
      </p:sp>
      <p:pic>
        <p:nvPicPr>
          <p:cNvPr id="5" name="Picture 4">
            <a:extLst>
              <a:ext uri="{FF2B5EF4-FFF2-40B4-BE49-F238E27FC236}">
                <a16:creationId xmlns:a16="http://schemas.microsoft.com/office/drawing/2014/main" id="{86257589-9726-4ED6-AF29-B8BE8318FA7D}"/>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52629" y="2520951"/>
            <a:ext cx="2575322" cy="2575322"/>
          </a:xfrm>
          <a:prstGeom prst="rect">
            <a:avLst/>
          </a:prstGeom>
        </p:spPr>
      </p:pic>
      <p:pic>
        <p:nvPicPr>
          <p:cNvPr id="6" name="Picture 5">
            <a:extLst>
              <a:ext uri="{FF2B5EF4-FFF2-40B4-BE49-F238E27FC236}">
                <a16:creationId xmlns:a16="http://schemas.microsoft.com/office/drawing/2014/main" id="{B5569EC5-49AC-4943-93B7-847F298AD389}"/>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5730" y="3366200"/>
            <a:ext cx="3840957" cy="3840957"/>
          </a:xfrm>
          <a:prstGeom prst="rect">
            <a:avLst/>
          </a:prstGeom>
        </p:spPr>
      </p:pic>
    </p:spTree>
    <p:extLst>
      <p:ext uri="{BB962C8B-B14F-4D97-AF65-F5344CB8AC3E}">
        <p14:creationId xmlns:p14="http://schemas.microsoft.com/office/powerpoint/2010/main" val="216486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F447-B064-D547-8E25-72DE72355E3D}"/>
              </a:ext>
            </a:extLst>
          </p:cNvPr>
          <p:cNvSpPr>
            <a:spLocks noGrp="1"/>
          </p:cNvSpPr>
          <p:nvPr>
            <p:ph type="title"/>
          </p:nvPr>
        </p:nvSpPr>
        <p:spPr/>
        <p:txBody>
          <a:bodyPr/>
          <a:lstStyle/>
          <a:p>
            <a:r>
              <a:rPr lang="en-US"/>
              <a:t>Omicron (B.1.1.529) Variant</a:t>
            </a:r>
          </a:p>
        </p:txBody>
      </p:sp>
      <p:sp>
        <p:nvSpPr>
          <p:cNvPr id="3" name="Content Placeholder 2">
            <a:extLst>
              <a:ext uri="{FF2B5EF4-FFF2-40B4-BE49-F238E27FC236}">
                <a16:creationId xmlns:a16="http://schemas.microsoft.com/office/drawing/2014/main" id="{6E5A19F7-100E-7145-8E61-909FA77895D6}"/>
              </a:ext>
            </a:extLst>
          </p:cNvPr>
          <p:cNvSpPr>
            <a:spLocks noGrp="1"/>
          </p:cNvSpPr>
          <p:nvPr>
            <p:ph idx="1"/>
          </p:nvPr>
        </p:nvSpPr>
        <p:spPr>
          <a:xfrm>
            <a:off x="942778" y="1949326"/>
            <a:ext cx="10833259" cy="4482785"/>
          </a:xfrm>
        </p:spPr>
        <p:txBody>
          <a:bodyPr>
            <a:normAutofit lnSpcReduction="10000"/>
          </a:bodyPr>
          <a:lstStyle/>
          <a:p>
            <a:r>
              <a:rPr lang="en-US" dirty="0"/>
              <a:t>First detected in specimens collected on November 11, 2021 in Botswana and on November 14, 2021 in South Africa</a:t>
            </a:r>
          </a:p>
          <a:p>
            <a:r>
              <a:rPr lang="en-US" dirty="0"/>
              <a:t>Declared as new SARS-CoV-2 variant of concern and named by WHO- </a:t>
            </a:r>
            <a:r>
              <a:rPr lang="en-US" b="1" dirty="0">
                <a:solidFill>
                  <a:schemeClr val="accent6">
                    <a:lumMod val="75000"/>
                  </a:schemeClr>
                </a:solidFill>
              </a:rPr>
              <a:t>Omicron B.1.1.529</a:t>
            </a:r>
          </a:p>
          <a:p>
            <a:r>
              <a:rPr lang="en-US" dirty="0"/>
              <a:t>Spread more easily than the original SARS-CoV-2 virus</a:t>
            </a:r>
          </a:p>
          <a:p>
            <a:r>
              <a:rPr lang="en-US" dirty="0"/>
              <a:t>More evidence is emerging that the Omicron coronavirus variant is affecting the upper respiratory tract, causing milder symptoms than previous variants causing more lung damage</a:t>
            </a:r>
          </a:p>
          <a:p>
            <a:r>
              <a:rPr lang="en-US" dirty="0"/>
              <a:t> resulting in a “decoupling” in some places between soaring case numbers and low death rates (WHO) </a:t>
            </a:r>
          </a:p>
          <a:p>
            <a:endParaRPr lang="en-US" sz="2472" dirty="0"/>
          </a:p>
        </p:txBody>
      </p:sp>
    </p:spTree>
    <p:extLst>
      <p:ext uri="{BB962C8B-B14F-4D97-AF65-F5344CB8AC3E}">
        <p14:creationId xmlns:p14="http://schemas.microsoft.com/office/powerpoint/2010/main" val="324221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400CF03-33A5-7B47-947C-9204AA207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732" y="948972"/>
            <a:ext cx="7908837" cy="5582356"/>
          </a:xfrm>
          <a:prstGeom prst="rect">
            <a:avLst/>
          </a:prstGeom>
        </p:spPr>
      </p:pic>
      <p:sp>
        <p:nvSpPr>
          <p:cNvPr id="3" name="Callout: Line with Border and Accent Bar 2">
            <a:extLst>
              <a:ext uri="{FF2B5EF4-FFF2-40B4-BE49-F238E27FC236}">
                <a16:creationId xmlns:a16="http://schemas.microsoft.com/office/drawing/2014/main" id="{CAF88985-43E9-714B-99C5-4E773720FCE5}"/>
              </a:ext>
            </a:extLst>
          </p:cNvPr>
          <p:cNvSpPr/>
          <p:nvPr/>
        </p:nvSpPr>
        <p:spPr>
          <a:xfrm>
            <a:off x="10340735" y="3358087"/>
            <a:ext cx="1884045" cy="2001164"/>
          </a:xfrm>
          <a:prstGeom prst="accentBorderCallout1">
            <a:avLst>
              <a:gd name="adj1" fmla="val 18750"/>
              <a:gd name="adj2" fmla="val -8333"/>
              <a:gd name="adj3" fmla="val 72329"/>
              <a:gd name="adj4" fmla="val -18136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54"/>
              <a:t>In India, Delta is still a major varients. </a:t>
            </a:r>
          </a:p>
          <a:p>
            <a:pPr algn="ctr"/>
            <a:r>
              <a:rPr lang="en-US" sz="1854"/>
              <a:t>In view of rising no. of cases, it can be trouble some again</a:t>
            </a:r>
          </a:p>
        </p:txBody>
      </p:sp>
    </p:spTree>
    <p:extLst>
      <p:ext uri="{BB962C8B-B14F-4D97-AF65-F5344CB8AC3E}">
        <p14:creationId xmlns:p14="http://schemas.microsoft.com/office/powerpoint/2010/main" val="158519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1738-13A6-5C43-A3DB-6D2B262DF633}"/>
              </a:ext>
            </a:extLst>
          </p:cNvPr>
          <p:cNvSpPr>
            <a:spLocks noGrp="1"/>
          </p:cNvSpPr>
          <p:nvPr>
            <p:ph type="title"/>
          </p:nvPr>
        </p:nvSpPr>
        <p:spPr/>
        <p:txBody>
          <a:bodyPr/>
          <a:lstStyle/>
          <a:p>
            <a:r>
              <a:rPr lang="en-US" b="0" i="0">
                <a:solidFill>
                  <a:srgbClr val="000000"/>
                </a:solidFill>
                <a:effectLst/>
                <a:latin typeface="Open Sans" panose="020B0606030504020204" pitchFamily="34" charset="0"/>
              </a:rPr>
              <a:t>Omicron: More data is required to know </a:t>
            </a:r>
            <a:endParaRPr lang="en-US"/>
          </a:p>
        </p:txBody>
      </p:sp>
      <p:sp>
        <p:nvSpPr>
          <p:cNvPr id="3" name="Content Placeholder 2">
            <a:extLst>
              <a:ext uri="{FF2B5EF4-FFF2-40B4-BE49-F238E27FC236}">
                <a16:creationId xmlns:a16="http://schemas.microsoft.com/office/drawing/2014/main" id="{07079268-8C13-064D-B7D3-1BF95C5A51B7}"/>
              </a:ext>
            </a:extLst>
          </p:cNvPr>
          <p:cNvSpPr>
            <a:spLocks noGrp="1"/>
          </p:cNvSpPr>
          <p:nvPr>
            <p:ph idx="1"/>
          </p:nvPr>
        </p:nvSpPr>
        <p:spPr>
          <a:xfrm>
            <a:off x="840875" y="2222950"/>
            <a:ext cx="10833259" cy="4268918"/>
          </a:xfrm>
        </p:spPr>
        <p:txBody>
          <a:bodyPr/>
          <a:lstStyle/>
          <a:p>
            <a:r>
              <a:rPr lang="en-US" b="0" i="0">
                <a:solidFill>
                  <a:srgbClr val="000000"/>
                </a:solidFill>
                <a:effectLst/>
                <a:latin typeface="Open Sans" panose="020B0606030504020204" pitchFamily="34" charset="0"/>
              </a:rPr>
              <a:t>How much infection, reinfections and breakthrough infections occurs in people who are fully vaccinated
 If it causes more severe illness or death than infection with other variants.</a:t>
            </a:r>
          </a:p>
          <a:p>
            <a:r>
              <a:rPr lang="en-IN" b="0" i="0">
                <a:solidFill>
                  <a:srgbClr val="000000"/>
                </a:solidFill>
                <a:effectLst/>
                <a:latin typeface="Open Sans" panose="020B0606030504020204" pitchFamily="34" charset="0"/>
              </a:rPr>
              <a:t>to </a:t>
            </a:r>
            <a:r>
              <a:rPr lang="en-US" b="0" i="0">
                <a:solidFill>
                  <a:srgbClr val="000000"/>
                </a:solidFill>
                <a:effectLst/>
                <a:latin typeface="Open Sans" panose="020B0606030504020204" pitchFamily="34" charset="0"/>
              </a:rPr>
              <a:t>determine </a:t>
            </a:r>
            <a:r>
              <a:rPr lang="en-IN" b="0" i="0">
                <a:solidFill>
                  <a:srgbClr val="000000"/>
                </a:solidFill>
                <a:effectLst/>
                <a:latin typeface="Open Sans" panose="020B0606030504020204" pitchFamily="34" charset="0"/>
              </a:rPr>
              <a:t>how well existing treatments for COVID-19 work</a:t>
            </a:r>
            <a:r>
              <a:rPr lang="en-US" b="0" i="0">
                <a:solidFill>
                  <a:srgbClr val="000000"/>
                </a:solidFill>
                <a:effectLst/>
                <a:latin typeface="Open Sans" panose="020B0606030504020204" pitchFamily="34" charset="0"/>
              </a:rPr>
              <a:t> on omicron</a:t>
            </a:r>
          </a:p>
          <a:p>
            <a:r>
              <a:rPr lang="en-US" b="0" i="0">
                <a:solidFill>
                  <a:srgbClr val="000000"/>
                </a:solidFill>
                <a:effectLst/>
                <a:latin typeface="Open Sans" panose="020B0606030504020204" pitchFamily="34" charset="0"/>
              </a:rPr>
              <a:t>vaccine</a:t>
            </a:r>
            <a:r>
              <a:rPr lang="en-US"/>
              <a:t> prevention against severe illness, hospitalizations, and deaths due to infection with the Omicron variant is yet to determine </a:t>
            </a:r>
          </a:p>
        </p:txBody>
      </p:sp>
    </p:spTree>
    <p:extLst>
      <p:ext uri="{BB962C8B-B14F-4D97-AF65-F5344CB8AC3E}">
        <p14:creationId xmlns:p14="http://schemas.microsoft.com/office/powerpoint/2010/main" val="367424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158C-F879-9343-96A7-61179A981D07}"/>
              </a:ext>
            </a:extLst>
          </p:cNvPr>
          <p:cNvSpPr>
            <a:spLocks noGrp="1"/>
          </p:cNvSpPr>
          <p:nvPr>
            <p:ph type="title"/>
          </p:nvPr>
        </p:nvSpPr>
        <p:spPr/>
        <p:txBody>
          <a:bodyPr/>
          <a:lstStyle/>
          <a:p>
            <a:r>
              <a:rPr lang="en-US"/>
              <a:t>Omicron: sign and symptoms </a:t>
            </a:r>
          </a:p>
        </p:txBody>
      </p:sp>
      <p:sp>
        <p:nvSpPr>
          <p:cNvPr id="3" name="Content Placeholder 2">
            <a:extLst>
              <a:ext uri="{FF2B5EF4-FFF2-40B4-BE49-F238E27FC236}">
                <a16:creationId xmlns:a16="http://schemas.microsoft.com/office/drawing/2014/main" id="{7F3333A0-3488-794E-B5E6-1DD5DDE3D24D}"/>
              </a:ext>
            </a:extLst>
          </p:cNvPr>
          <p:cNvSpPr>
            <a:spLocks noGrp="1"/>
          </p:cNvSpPr>
          <p:nvPr>
            <p:ph idx="1"/>
          </p:nvPr>
        </p:nvSpPr>
        <p:spPr>
          <a:xfrm>
            <a:off x="863521" y="2088340"/>
            <a:ext cx="10833259" cy="4482785"/>
          </a:xfrm>
        </p:spPr>
        <p:txBody>
          <a:bodyPr>
            <a:normAutofit/>
          </a:bodyPr>
          <a:lstStyle/>
          <a:p>
            <a:r>
              <a:rPr lang="en-IN" b="1" i="0">
                <a:solidFill>
                  <a:schemeClr val="accent5">
                    <a:lumMod val="50000"/>
                  </a:schemeClr>
                </a:solidFill>
                <a:effectLst/>
                <a:latin typeface="calibri" panose="020F0502020204030204" pitchFamily="34" charset="0"/>
              </a:rPr>
              <a:t>Most common symptoms</a:t>
            </a:r>
          </a:p>
          <a:p>
            <a:r>
              <a:rPr lang="en-IN" b="0" i="0">
                <a:solidFill>
                  <a:srgbClr val="222222"/>
                </a:solidFill>
                <a:effectLst/>
                <a:latin typeface="calibri" panose="020F0502020204030204" pitchFamily="34" charset="0"/>
              </a:rPr>
              <a:t>fever, cough, tiredness, loss of taste or smell.</a:t>
            </a:r>
          </a:p>
          <a:p>
            <a:r>
              <a:rPr lang="en-IN" b="1" i="0">
                <a:solidFill>
                  <a:schemeClr val="accent5">
                    <a:lumMod val="50000"/>
                  </a:schemeClr>
                </a:solidFill>
                <a:effectLst/>
                <a:latin typeface="calibri" panose="020F0502020204030204" pitchFamily="34" charset="0"/>
              </a:rPr>
              <a:t>Less common symptoms</a:t>
            </a:r>
          </a:p>
          <a:p>
            <a:r>
              <a:rPr lang="en-IN" b="0" i="0">
                <a:solidFill>
                  <a:srgbClr val="222222"/>
                </a:solidFill>
                <a:effectLst/>
                <a:latin typeface="calibri" panose="020F0502020204030204" pitchFamily="34" charset="0"/>
              </a:rPr>
              <a:t>sore throat, headache, aches, pains, diarrhoea, a rash on skin, discolouration of fingers or toes</a:t>
            </a:r>
          </a:p>
          <a:p>
            <a:r>
              <a:rPr lang="en-IN" b="0" i="0">
                <a:solidFill>
                  <a:srgbClr val="222222"/>
                </a:solidFill>
                <a:effectLst/>
                <a:latin typeface="calibri" panose="020F0502020204030204" pitchFamily="34" charset="0"/>
              </a:rPr>
              <a:t>red or irritated eyes.</a:t>
            </a:r>
          </a:p>
          <a:p>
            <a:r>
              <a:rPr lang="en-IN" b="1" i="0">
                <a:solidFill>
                  <a:schemeClr val="accent5">
                    <a:lumMod val="50000"/>
                  </a:schemeClr>
                </a:solidFill>
                <a:effectLst/>
                <a:latin typeface="calibri" panose="020F0502020204030204" pitchFamily="34" charset="0"/>
              </a:rPr>
              <a:t>Serious symptoms</a:t>
            </a:r>
            <a:endParaRPr lang="en-US" b="1" i="0">
              <a:solidFill>
                <a:schemeClr val="accent5">
                  <a:lumMod val="50000"/>
                </a:schemeClr>
              </a:solidFill>
              <a:effectLst/>
              <a:latin typeface="calibri" panose="020F0502020204030204" pitchFamily="34" charset="0"/>
            </a:endParaRPr>
          </a:p>
          <a:p>
            <a:r>
              <a:rPr lang="en-US" i="0">
                <a:solidFill>
                  <a:srgbClr val="222222"/>
                </a:solidFill>
                <a:effectLst/>
                <a:latin typeface="calibri" panose="020F0502020204030204" pitchFamily="34" charset="0"/>
              </a:rPr>
              <a:t>D</a:t>
            </a:r>
            <a:r>
              <a:rPr lang="en-IN" b="0" i="0">
                <a:solidFill>
                  <a:srgbClr val="222222"/>
                </a:solidFill>
                <a:effectLst/>
                <a:latin typeface="calibri" panose="020F0502020204030204" pitchFamily="34" charset="0"/>
              </a:rPr>
              <a:t>ifficulty breathing or shortness of breath, loss of speech or mobility, or confusion or chest pain.</a:t>
            </a:r>
          </a:p>
        </p:txBody>
      </p:sp>
    </p:spTree>
    <p:extLst>
      <p:ext uri="{BB962C8B-B14F-4D97-AF65-F5344CB8AC3E}">
        <p14:creationId xmlns:p14="http://schemas.microsoft.com/office/powerpoint/2010/main" val="166715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E52C432-0728-204E-8759-D81B9DD79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732" y="948972"/>
            <a:ext cx="7908837" cy="5582356"/>
          </a:xfrm>
          <a:prstGeom prst="rect">
            <a:avLst/>
          </a:prstGeom>
        </p:spPr>
      </p:pic>
    </p:spTree>
    <p:extLst>
      <p:ext uri="{BB962C8B-B14F-4D97-AF65-F5344CB8AC3E}">
        <p14:creationId xmlns:p14="http://schemas.microsoft.com/office/powerpoint/2010/main" val="2681324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57D2-2978-9F49-96FE-13F579CF3249}"/>
              </a:ext>
            </a:extLst>
          </p:cNvPr>
          <p:cNvSpPr>
            <a:spLocks noGrp="1"/>
          </p:cNvSpPr>
          <p:nvPr>
            <p:ph type="title"/>
          </p:nvPr>
        </p:nvSpPr>
        <p:spPr>
          <a:xfrm>
            <a:off x="863521" y="583721"/>
            <a:ext cx="10833259" cy="1365606"/>
          </a:xfrm>
        </p:spPr>
        <p:txBody>
          <a:bodyPr/>
          <a:lstStyle/>
          <a:p>
            <a:r>
              <a:rPr lang="en-US"/>
              <a:t>Omicron: sign and symptoms </a:t>
            </a:r>
          </a:p>
        </p:txBody>
      </p:sp>
      <p:sp>
        <p:nvSpPr>
          <p:cNvPr id="3" name="Content Placeholder 2">
            <a:extLst>
              <a:ext uri="{FF2B5EF4-FFF2-40B4-BE49-F238E27FC236}">
                <a16:creationId xmlns:a16="http://schemas.microsoft.com/office/drawing/2014/main" id="{61FEE116-6F6E-9D4F-8511-2AB8C9A1EF23}"/>
              </a:ext>
            </a:extLst>
          </p:cNvPr>
          <p:cNvSpPr>
            <a:spLocks noGrp="1"/>
          </p:cNvSpPr>
          <p:nvPr>
            <p:ph idx="1"/>
          </p:nvPr>
        </p:nvSpPr>
        <p:spPr>
          <a:xfrm>
            <a:off x="840875" y="2099663"/>
            <a:ext cx="11078075" cy="4482785"/>
          </a:xfrm>
        </p:spPr>
        <p:txBody>
          <a:bodyPr>
            <a:normAutofit/>
          </a:bodyPr>
          <a:lstStyle/>
          <a:p>
            <a:r>
              <a:rPr lang="en-US" dirty="0"/>
              <a:t>It is Unlikely there is any difference in symptoms between the Omicron variant and previous versions.” </a:t>
            </a:r>
            <a:r>
              <a:rPr lang="en-US" dirty="0">
                <a:solidFill>
                  <a:schemeClr val="accent5">
                    <a:lumMod val="75000"/>
                  </a:schemeClr>
                </a:solidFill>
              </a:rPr>
              <a:t>most symptoms are same</a:t>
            </a:r>
            <a:r>
              <a:rPr lang="en-US" dirty="0">
                <a:solidFill>
                  <a:srgbClr val="7030A0"/>
                </a:solidFill>
              </a:rPr>
              <a:t>.</a:t>
            </a:r>
            <a:endParaRPr lang="en-US" dirty="0"/>
          </a:p>
          <a:p>
            <a:r>
              <a:rPr lang="en-US" dirty="0">
                <a:solidFill>
                  <a:schemeClr val="accent5">
                    <a:lumMod val="75000"/>
                  </a:schemeClr>
                </a:solidFill>
              </a:rPr>
              <a:t>Some symptom differences:  </a:t>
            </a:r>
            <a:r>
              <a:rPr lang="en-US" dirty="0"/>
              <a:t>a scratchy or sore throat along with nasal congestion, a dry cough and muscle pain, especially low back pain.</a:t>
            </a:r>
          </a:p>
          <a:p>
            <a:r>
              <a:rPr lang="en-US" dirty="0"/>
              <a:t>Less likely than earlier variants to cause a loss of taste and smell</a:t>
            </a:r>
          </a:p>
          <a:p>
            <a:r>
              <a:rPr lang="en-US" dirty="0"/>
              <a:t>Git symptoms - Nausea,” “diarrhea” and “fatigue” are same as in other Variants. </a:t>
            </a:r>
          </a:p>
          <a:p>
            <a:r>
              <a:rPr lang="en-US" dirty="0"/>
              <a:t>Nausea and low back pain are typically more than in other Variants </a:t>
            </a:r>
          </a:p>
          <a:p>
            <a:endParaRPr lang="en-US" dirty="0"/>
          </a:p>
        </p:txBody>
      </p:sp>
    </p:spTree>
    <p:extLst>
      <p:ext uri="{BB962C8B-B14F-4D97-AF65-F5344CB8AC3E}">
        <p14:creationId xmlns:p14="http://schemas.microsoft.com/office/powerpoint/2010/main" val="3172760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90F-58D9-154A-B496-6E6013D570BD}"/>
              </a:ext>
            </a:extLst>
          </p:cNvPr>
          <p:cNvSpPr>
            <a:spLocks noGrp="1"/>
          </p:cNvSpPr>
          <p:nvPr>
            <p:ph type="title"/>
          </p:nvPr>
        </p:nvSpPr>
        <p:spPr/>
        <p:txBody>
          <a:bodyPr/>
          <a:lstStyle/>
          <a:p>
            <a:r>
              <a:rPr lang="en-US"/>
              <a:t>Omicron: difference from other variants </a:t>
            </a:r>
          </a:p>
        </p:txBody>
      </p:sp>
      <p:sp>
        <p:nvSpPr>
          <p:cNvPr id="3" name="Content Placeholder 2">
            <a:extLst>
              <a:ext uri="{FF2B5EF4-FFF2-40B4-BE49-F238E27FC236}">
                <a16:creationId xmlns:a16="http://schemas.microsoft.com/office/drawing/2014/main" id="{EB072C71-DD9A-C244-85B0-6FDD62446447}"/>
              </a:ext>
            </a:extLst>
          </p:cNvPr>
          <p:cNvSpPr>
            <a:spLocks noGrp="1"/>
          </p:cNvSpPr>
          <p:nvPr>
            <p:ph idx="1"/>
          </p:nvPr>
        </p:nvSpPr>
        <p:spPr>
          <a:xfrm>
            <a:off x="897487" y="2031728"/>
            <a:ext cx="10833259" cy="4482785"/>
          </a:xfrm>
        </p:spPr>
        <p:txBody>
          <a:bodyPr>
            <a:normAutofit fontScale="92500" lnSpcReduction="10000"/>
          </a:bodyPr>
          <a:lstStyle/>
          <a:p>
            <a:r>
              <a:rPr lang="en-US" dirty="0"/>
              <a:t>Omicron </a:t>
            </a:r>
            <a:r>
              <a:rPr lang="en-US" dirty="0">
                <a:solidFill>
                  <a:schemeClr val="accent6">
                    <a:lumMod val="75000"/>
                  </a:schemeClr>
                </a:solidFill>
              </a:rPr>
              <a:t>seems to have a shorter incubation time </a:t>
            </a:r>
            <a:r>
              <a:rPr lang="en-US" dirty="0"/>
              <a:t>than other variants- </a:t>
            </a:r>
            <a:r>
              <a:rPr lang="en-US" dirty="0">
                <a:solidFill>
                  <a:schemeClr val="accent6">
                    <a:lumMod val="75000"/>
                  </a:schemeClr>
                </a:solidFill>
              </a:rPr>
              <a:t>3 days  </a:t>
            </a:r>
            <a:r>
              <a:rPr lang="en-US" dirty="0"/>
              <a:t>compare to delta and other variants with 4-6 days IP</a:t>
            </a:r>
          </a:p>
          <a:p>
            <a:endParaRPr lang="en-US" dirty="0"/>
          </a:p>
          <a:p>
            <a:r>
              <a:rPr lang="en-US" b="1" dirty="0">
                <a:solidFill>
                  <a:schemeClr val="accent6">
                    <a:lumMod val="75000"/>
                  </a:schemeClr>
                </a:solidFill>
              </a:rPr>
              <a:t>Effectiveness of vaccines: </a:t>
            </a:r>
          </a:p>
          <a:p>
            <a:r>
              <a:rPr lang="en-US" dirty="0"/>
              <a:t>Vaccine</a:t>
            </a:r>
            <a:r>
              <a:rPr lang="en-US" b="1" dirty="0"/>
              <a:t> </a:t>
            </a:r>
            <a:r>
              <a:rPr lang="en-US" dirty="0"/>
              <a:t>effects on omicron prevention is still not understood </a:t>
            </a:r>
            <a:endParaRPr lang="en-US" b="1" dirty="0"/>
          </a:p>
          <a:p>
            <a:r>
              <a:rPr lang="en-US" dirty="0"/>
              <a:t>Current vaccines remain effective against severe disease and death.   </a:t>
            </a:r>
          </a:p>
          <a:p>
            <a:r>
              <a:rPr lang="en-US" dirty="0"/>
              <a:t>Vaccinated Omicron patients complain of headaches, body aches and fever — “like a really bad cold</a:t>
            </a:r>
          </a:p>
          <a:p>
            <a:r>
              <a:rPr lang="en-US" dirty="0"/>
              <a:t>Unvaccinated people have the same shortness of breath, cough and flulike symptoms like with Delta and other variants</a:t>
            </a:r>
          </a:p>
          <a:p>
            <a:endParaRPr lang="en-US" dirty="0"/>
          </a:p>
        </p:txBody>
      </p:sp>
    </p:spTree>
    <p:extLst>
      <p:ext uri="{BB962C8B-B14F-4D97-AF65-F5344CB8AC3E}">
        <p14:creationId xmlns:p14="http://schemas.microsoft.com/office/powerpoint/2010/main" val="12176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706EB-3CFF-7F44-8EEF-5F6B0DFEC0DE}"/>
              </a:ext>
            </a:extLst>
          </p:cNvPr>
          <p:cNvSpPr>
            <a:spLocks noGrp="1"/>
          </p:cNvSpPr>
          <p:nvPr>
            <p:ph idx="4294967295"/>
          </p:nvPr>
        </p:nvSpPr>
        <p:spPr>
          <a:xfrm>
            <a:off x="1109594" y="1341061"/>
            <a:ext cx="10677009" cy="5456133"/>
          </a:xfrm>
        </p:spPr>
        <p:txBody>
          <a:bodyPr>
            <a:normAutofit/>
          </a:bodyPr>
          <a:lstStyle/>
          <a:p>
            <a:pPr algn="just"/>
            <a:r>
              <a:rPr lang="en-US" b="1"/>
              <a:t>Effectiveness of prior SARS-CoV-2 infection:</a:t>
            </a:r>
            <a:r>
              <a:rPr lang="en-US"/>
              <a:t> there may be an increased risk of reinfection with Omicron than other variants</a:t>
            </a:r>
          </a:p>
          <a:p>
            <a:pPr algn="just"/>
            <a:endParaRPr lang="en-US"/>
          </a:p>
          <a:p>
            <a:pPr algn="just"/>
            <a:r>
              <a:rPr lang="en-US"/>
              <a:t> </a:t>
            </a:r>
            <a:r>
              <a:rPr lang="en-IN" b="1" i="0">
                <a:solidFill>
                  <a:srgbClr val="3C4245"/>
                </a:solidFill>
                <a:effectLst/>
              </a:rPr>
              <a:t>Effectiveness of current tests</a:t>
            </a:r>
            <a:r>
              <a:rPr lang="en-IN" b="0" i="0">
                <a:solidFill>
                  <a:srgbClr val="3C4245"/>
                </a:solidFill>
                <a:effectLst/>
              </a:rPr>
              <a:t>: The widely used PCR tests continue to detect infection, including infection with Omicron</a:t>
            </a:r>
            <a:endParaRPr lang="en-US" b="0" i="0">
              <a:solidFill>
                <a:srgbClr val="3C4245"/>
              </a:solidFill>
              <a:effectLst/>
            </a:endParaRPr>
          </a:p>
          <a:p>
            <a:pPr algn="just"/>
            <a:endParaRPr lang="en-US">
              <a:solidFill>
                <a:srgbClr val="3C4245"/>
              </a:solidFill>
            </a:endParaRPr>
          </a:p>
          <a:p>
            <a:pPr algn="just"/>
            <a:r>
              <a:rPr lang="en-US" b="1"/>
              <a:t>Effectiveness of current treatments: </a:t>
            </a:r>
            <a:r>
              <a:rPr lang="en-US"/>
              <a:t>  Corticosteroids and IL6 Receptor Blockers will still be effective for managing patients with severe COVID-19. </a:t>
            </a:r>
          </a:p>
          <a:p>
            <a:pPr algn="just"/>
            <a:r>
              <a:rPr lang="en-US"/>
              <a:t>Other treatments will be assessed to see if they are still as effective Against the Omicron variant.  </a:t>
            </a:r>
          </a:p>
        </p:txBody>
      </p:sp>
    </p:spTree>
    <p:extLst>
      <p:ext uri="{BB962C8B-B14F-4D97-AF65-F5344CB8AC3E}">
        <p14:creationId xmlns:p14="http://schemas.microsoft.com/office/powerpoint/2010/main" val="317635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0036-E56D-0242-8561-9B29F859B3D1}"/>
              </a:ext>
            </a:extLst>
          </p:cNvPr>
          <p:cNvSpPr>
            <a:spLocks noGrp="1"/>
          </p:cNvSpPr>
          <p:nvPr>
            <p:ph type="title"/>
          </p:nvPr>
        </p:nvSpPr>
        <p:spPr/>
        <p:txBody>
          <a:bodyPr/>
          <a:lstStyle/>
          <a:p>
            <a:r>
              <a:rPr lang="en-US"/>
              <a:t>Omicron: sign and symptoms in children </a:t>
            </a:r>
          </a:p>
        </p:txBody>
      </p:sp>
      <p:sp>
        <p:nvSpPr>
          <p:cNvPr id="3" name="Content Placeholder 2">
            <a:extLst>
              <a:ext uri="{FF2B5EF4-FFF2-40B4-BE49-F238E27FC236}">
                <a16:creationId xmlns:a16="http://schemas.microsoft.com/office/drawing/2014/main" id="{B36C140F-1C3A-CE45-BD02-E07165F1E4E0}"/>
              </a:ext>
            </a:extLst>
          </p:cNvPr>
          <p:cNvSpPr>
            <a:spLocks noGrp="1"/>
          </p:cNvSpPr>
          <p:nvPr>
            <p:ph idx="1"/>
          </p:nvPr>
        </p:nvSpPr>
        <p:spPr/>
        <p:txBody>
          <a:bodyPr/>
          <a:lstStyle/>
          <a:p>
            <a:r>
              <a:rPr lang="en-US"/>
              <a:t>Fever, cough, sore throat and throat pain are most commonly seen in kids as per the expert</a:t>
            </a:r>
          </a:p>
          <a:p>
            <a:r>
              <a:rPr lang="en-US"/>
              <a:t>Although children tended to have mild symptoms, they were 20 percent more likely to be hospitalized during the Omicron wave compared with the first wave.</a:t>
            </a:r>
          </a:p>
          <a:p>
            <a:r>
              <a:rPr lang="en-US"/>
              <a:t>Croup is a newer symptom seen in children affected with Omicron strain. </a:t>
            </a:r>
          </a:p>
          <a:p>
            <a:r>
              <a:rPr lang="en-US"/>
              <a:t>Seems to occur so because of more involvement of upper respiratory tract involvement in omicron </a:t>
            </a:r>
          </a:p>
          <a:p>
            <a:endParaRPr lang="en-US"/>
          </a:p>
          <a:p>
            <a:endParaRPr lang="en-US"/>
          </a:p>
        </p:txBody>
      </p:sp>
    </p:spTree>
    <p:extLst>
      <p:ext uri="{BB962C8B-B14F-4D97-AF65-F5344CB8AC3E}">
        <p14:creationId xmlns:p14="http://schemas.microsoft.com/office/powerpoint/2010/main" val="326666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D3D2E-4655-47F3-8E35-41CDE8ACE4E7}"/>
              </a:ext>
            </a:extLst>
          </p:cNvPr>
          <p:cNvSpPr/>
          <p:nvPr/>
        </p:nvSpPr>
        <p:spPr>
          <a:xfrm>
            <a:off x="3774694" y="7089233"/>
            <a:ext cx="8077200" cy="307777"/>
          </a:xfrm>
          <a:prstGeom prst="rect">
            <a:avLst/>
          </a:prstGeom>
        </p:spPr>
        <p:txBody>
          <a:bodyPr wrap="square">
            <a:spAutoFit/>
          </a:bodyPr>
          <a:lstStyle/>
          <a:p>
            <a:r>
              <a:rPr lang="en-US" sz="1400" i="1" dirty="0">
                <a:solidFill>
                  <a:schemeClr val="bg1">
                    <a:lumMod val="50000"/>
                  </a:schemeClr>
                </a:solidFill>
              </a:rPr>
              <a:t>Details of pathophysiology pl read: https://www.ajtmh.org/view/journals/tpmd/103/5/article-p1783.xml</a:t>
            </a:r>
          </a:p>
        </p:txBody>
      </p:sp>
      <p:sp>
        <p:nvSpPr>
          <p:cNvPr id="7" name="Rectangle 6">
            <a:extLst>
              <a:ext uri="{FF2B5EF4-FFF2-40B4-BE49-F238E27FC236}">
                <a16:creationId xmlns:a16="http://schemas.microsoft.com/office/drawing/2014/main" id="{BFF11D41-0853-4D81-A1EB-623B8D319654}"/>
              </a:ext>
            </a:extLst>
          </p:cNvPr>
          <p:cNvSpPr/>
          <p:nvPr/>
        </p:nvSpPr>
        <p:spPr>
          <a:xfrm>
            <a:off x="184150" y="2820720"/>
            <a:ext cx="3048000" cy="1569660"/>
          </a:xfrm>
          <a:prstGeom prst="rect">
            <a:avLst/>
          </a:prstGeom>
        </p:spPr>
        <p:txBody>
          <a:bodyPr wrap="square">
            <a:spAutoFit/>
          </a:bodyPr>
          <a:lstStyle/>
          <a:p>
            <a:pPr algn="ctr"/>
            <a:r>
              <a:rPr lang="en-US" sz="3200" dirty="0">
                <a:solidFill>
                  <a:schemeClr val="accent2">
                    <a:lumMod val="50000"/>
                  </a:schemeClr>
                </a:solidFill>
              </a:rPr>
              <a:t>Extrapulmonary manifestations of SARS-CoV-2. </a:t>
            </a:r>
          </a:p>
        </p:txBody>
      </p:sp>
      <p:pic>
        <p:nvPicPr>
          <p:cNvPr id="9" name="Picture 8">
            <a:extLst>
              <a:ext uri="{FF2B5EF4-FFF2-40B4-BE49-F238E27FC236}">
                <a16:creationId xmlns:a16="http://schemas.microsoft.com/office/drawing/2014/main" id="{B47EB5AA-A687-4E50-AE8F-FDC7BFC54B3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613150" y="139611"/>
            <a:ext cx="8400288" cy="6931878"/>
          </a:xfrm>
          <a:prstGeom prst="rect">
            <a:avLst/>
          </a:prstGeom>
        </p:spPr>
      </p:pic>
    </p:spTree>
    <p:extLst>
      <p:ext uri="{BB962C8B-B14F-4D97-AF65-F5344CB8AC3E}">
        <p14:creationId xmlns:p14="http://schemas.microsoft.com/office/powerpoint/2010/main" val="1045833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1318E58-D86A-451E-8A51-75279159BA90}"/>
              </a:ext>
            </a:extLst>
          </p:cNvPr>
          <p:cNvGraphicFramePr>
            <a:graphicFrameLocks noGrp="1"/>
          </p:cNvGraphicFramePr>
          <p:nvPr>
            <p:extLst>
              <p:ext uri="{D42A27DB-BD31-4B8C-83A1-F6EECF244321}">
                <p14:modId xmlns:p14="http://schemas.microsoft.com/office/powerpoint/2010/main" val="218157874"/>
              </p:ext>
            </p:extLst>
          </p:nvPr>
        </p:nvGraphicFramePr>
        <p:xfrm>
          <a:off x="565150" y="570231"/>
          <a:ext cx="5410200" cy="6339840"/>
        </p:xfrm>
        <a:graphic>
          <a:graphicData uri="http://schemas.openxmlformats.org/drawingml/2006/table">
            <a:tbl>
              <a:tblPr firstRow="1" bandRow="1">
                <a:tableStyleId>{1FECB4D8-DB02-4DC6-A0A2-4F2EBAE1DC90}</a:tableStyleId>
              </a:tblPr>
              <a:tblGrid>
                <a:gridCol w="2154504">
                  <a:extLst>
                    <a:ext uri="{9D8B030D-6E8A-4147-A177-3AD203B41FA5}">
                      <a16:colId xmlns:a16="http://schemas.microsoft.com/office/drawing/2014/main" val="3379080331"/>
                    </a:ext>
                  </a:extLst>
                </a:gridCol>
                <a:gridCol w="3255696">
                  <a:extLst>
                    <a:ext uri="{9D8B030D-6E8A-4147-A177-3AD203B41FA5}">
                      <a16:colId xmlns:a16="http://schemas.microsoft.com/office/drawing/2014/main" val="2182708820"/>
                    </a:ext>
                  </a:extLst>
                </a:gridCol>
              </a:tblGrid>
              <a:tr h="448451">
                <a:tc>
                  <a:txBody>
                    <a:bodyPr/>
                    <a:lstStyle/>
                    <a:p>
                      <a:pPr algn="ctr"/>
                      <a:r>
                        <a:rPr lang="en-US" sz="2400" dirty="0"/>
                        <a:t>System</a:t>
                      </a:r>
                    </a:p>
                  </a:txBody>
                  <a:tcPr/>
                </a:tc>
                <a:tc>
                  <a:txBody>
                    <a:bodyPr/>
                    <a:lstStyle/>
                    <a:p>
                      <a:pPr algn="ctr"/>
                      <a:r>
                        <a:rPr lang="en-US" sz="2400" dirty="0"/>
                        <a:t>Clinical Manifestations </a:t>
                      </a:r>
                    </a:p>
                  </a:txBody>
                  <a:tcPr/>
                </a:tc>
                <a:extLst>
                  <a:ext uri="{0D108BD9-81ED-4DB2-BD59-A6C34878D82A}">
                    <a16:rowId xmlns:a16="http://schemas.microsoft.com/office/drawing/2014/main" val="2615214820"/>
                  </a:ext>
                </a:extLst>
              </a:tr>
              <a:tr h="1165974">
                <a:tc>
                  <a:txBody>
                    <a:bodyPr/>
                    <a:lstStyle/>
                    <a:p>
                      <a:r>
                        <a:rPr lang="en-US" sz="2400" dirty="0"/>
                        <a:t>Heart</a:t>
                      </a:r>
                    </a:p>
                  </a:txBody>
                  <a:tcPr/>
                </a:tc>
                <a:tc>
                  <a:txBody>
                    <a:bodyPr/>
                    <a:lstStyle/>
                    <a:p>
                      <a:r>
                        <a:rPr lang="en-US" sz="2400" dirty="0"/>
                        <a:t>MI, non-ischemic fulminant myocarditis, CMP, </a:t>
                      </a:r>
                    </a:p>
                  </a:txBody>
                  <a:tcPr/>
                </a:tc>
                <a:extLst>
                  <a:ext uri="{0D108BD9-81ED-4DB2-BD59-A6C34878D82A}">
                    <a16:rowId xmlns:a16="http://schemas.microsoft.com/office/drawing/2014/main" val="4149151918"/>
                  </a:ext>
                </a:extLst>
              </a:tr>
              <a:tr h="2003083">
                <a:tc>
                  <a:txBody>
                    <a:bodyPr/>
                    <a:lstStyle/>
                    <a:p>
                      <a:r>
                        <a:rPr lang="en-US" sz="2400" dirty="0"/>
                        <a:t>Vascular system</a:t>
                      </a:r>
                    </a:p>
                  </a:txBody>
                  <a:tcPr/>
                </a:tc>
                <a:tc>
                  <a:txBody>
                    <a:bodyPr/>
                    <a:lstStyle/>
                    <a:p>
                      <a:r>
                        <a:rPr lang="en-US" sz="2400" dirty="0"/>
                        <a:t>VTE (pulmonary embolism, DVT)</a:t>
                      </a:r>
                    </a:p>
                    <a:p>
                      <a:endParaRPr lang="en-US" sz="1600" dirty="0"/>
                    </a:p>
                    <a:p>
                      <a:r>
                        <a:rPr lang="en-US" sz="2400" dirty="0"/>
                        <a:t>Kawasaki Disease</a:t>
                      </a:r>
                    </a:p>
                    <a:p>
                      <a:endParaRPr lang="en-US" sz="1600" dirty="0"/>
                    </a:p>
                    <a:p>
                      <a:r>
                        <a:rPr lang="en-US" sz="2400" dirty="0"/>
                        <a:t>Coronary artery aneurysm </a:t>
                      </a:r>
                    </a:p>
                  </a:txBody>
                  <a:tcPr/>
                </a:tc>
                <a:extLst>
                  <a:ext uri="{0D108BD9-81ED-4DB2-BD59-A6C34878D82A}">
                    <a16:rowId xmlns:a16="http://schemas.microsoft.com/office/drawing/2014/main" val="2517872113"/>
                  </a:ext>
                </a:extLst>
              </a:tr>
              <a:tr h="1883496">
                <a:tc>
                  <a:txBody>
                    <a:bodyPr/>
                    <a:lstStyle/>
                    <a:p>
                      <a:r>
                        <a:rPr lang="en-US" sz="2400" dirty="0"/>
                        <a:t>Digestive system</a:t>
                      </a:r>
                    </a:p>
                  </a:txBody>
                  <a:tcPr/>
                </a:tc>
                <a:tc>
                  <a:txBody>
                    <a:bodyPr/>
                    <a:lstStyle/>
                    <a:p>
                      <a:r>
                        <a:rPr lang="en-US" sz="2400" dirty="0"/>
                        <a:t>Diarrhea, loss of appetite, nausea, vomiting, abdominal pain, GI bleeding, </a:t>
                      </a:r>
                    </a:p>
                    <a:p>
                      <a:endParaRPr lang="en-US" sz="2400" dirty="0"/>
                    </a:p>
                  </a:txBody>
                  <a:tcPr/>
                </a:tc>
                <a:extLst>
                  <a:ext uri="{0D108BD9-81ED-4DB2-BD59-A6C34878D82A}">
                    <a16:rowId xmlns:a16="http://schemas.microsoft.com/office/drawing/2014/main" val="781088926"/>
                  </a:ext>
                </a:extLst>
              </a:tr>
            </a:tbl>
          </a:graphicData>
        </a:graphic>
      </p:graphicFrame>
      <p:graphicFrame>
        <p:nvGraphicFramePr>
          <p:cNvPr id="4" name="Table 3">
            <a:extLst>
              <a:ext uri="{FF2B5EF4-FFF2-40B4-BE49-F238E27FC236}">
                <a16:creationId xmlns:a16="http://schemas.microsoft.com/office/drawing/2014/main" id="{4A26898D-5C6D-475B-A75A-5BA397EC3FC2}"/>
              </a:ext>
            </a:extLst>
          </p:cNvPr>
          <p:cNvGraphicFramePr>
            <a:graphicFrameLocks noGrp="1"/>
          </p:cNvGraphicFramePr>
          <p:nvPr>
            <p:extLst>
              <p:ext uri="{D42A27DB-BD31-4B8C-83A1-F6EECF244321}">
                <p14:modId xmlns:p14="http://schemas.microsoft.com/office/powerpoint/2010/main" val="1722993171"/>
              </p:ext>
            </p:extLst>
          </p:nvPr>
        </p:nvGraphicFramePr>
        <p:xfrm>
          <a:off x="6280150" y="570230"/>
          <a:ext cx="5518150" cy="6339840"/>
        </p:xfrm>
        <a:graphic>
          <a:graphicData uri="http://schemas.openxmlformats.org/drawingml/2006/table">
            <a:tbl>
              <a:tblPr firstRow="1" bandRow="1">
                <a:tableStyleId>{21E4AEA4-8DFA-4A89-87EB-49C32662AFE0}</a:tableStyleId>
              </a:tblPr>
              <a:tblGrid>
                <a:gridCol w="2197493">
                  <a:extLst>
                    <a:ext uri="{9D8B030D-6E8A-4147-A177-3AD203B41FA5}">
                      <a16:colId xmlns:a16="http://schemas.microsoft.com/office/drawing/2014/main" val="3379080331"/>
                    </a:ext>
                  </a:extLst>
                </a:gridCol>
                <a:gridCol w="3320657">
                  <a:extLst>
                    <a:ext uri="{9D8B030D-6E8A-4147-A177-3AD203B41FA5}">
                      <a16:colId xmlns:a16="http://schemas.microsoft.com/office/drawing/2014/main" val="2182708820"/>
                    </a:ext>
                  </a:extLst>
                </a:gridCol>
              </a:tblGrid>
              <a:tr h="989455">
                <a:tc>
                  <a:txBody>
                    <a:bodyPr/>
                    <a:lstStyle/>
                    <a:p>
                      <a:pPr algn="ctr"/>
                      <a:r>
                        <a:rPr lang="en-US" sz="2400" dirty="0"/>
                        <a:t>System</a:t>
                      </a:r>
                    </a:p>
                  </a:txBody>
                  <a:tcPr/>
                </a:tc>
                <a:tc>
                  <a:txBody>
                    <a:bodyPr/>
                    <a:lstStyle/>
                    <a:p>
                      <a:pPr algn="ctr"/>
                      <a:r>
                        <a:rPr lang="en-US" sz="2400" dirty="0"/>
                        <a:t>Clinical Manifestations </a:t>
                      </a:r>
                    </a:p>
                  </a:txBody>
                  <a:tcPr/>
                </a:tc>
                <a:extLst>
                  <a:ext uri="{0D108BD9-81ED-4DB2-BD59-A6C34878D82A}">
                    <a16:rowId xmlns:a16="http://schemas.microsoft.com/office/drawing/2014/main" val="2615214820"/>
                  </a:ext>
                </a:extLst>
              </a:tr>
              <a:tr h="989455">
                <a:tc>
                  <a:txBody>
                    <a:bodyPr/>
                    <a:lstStyle/>
                    <a:p>
                      <a:r>
                        <a:rPr lang="en-US" sz="2400" dirty="0"/>
                        <a:t>Liver and Gall bladder</a:t>
                      </a:r>
                    </a:p>
                  </a:txBody>
                  <a:tcPr/>
                </a:tc>
                <a:tc>
                  <a:txBody>
                    <a:bodyPr/>
                    <a:lstStyle/>
                    <a:p>
                      <a:r>
                        <a:rPr lang="en-US" sz="2400" dirty="0"/>
                        <a:t>Elevated ALT, AST, ALP, GGT, Bilirubin</a:t>
                      </a:r>
                    </a:p>
                  </a:txBody>
                  <a:tcPr/>
                </a:tc>
                <a:extLst>
                  <a:ext uri="{0D108BD9-81ED-4DB2-BD59-A6C34878D82A}">
                    <a16:rowId xmlns:a16="http://schemas.microsoft.com/office/drawing/2014/main" val="4149151918"/>
                  </a:ext>
                </a:extLst>
              </a:tr>
              <a:tr h="3811233">
                <a:tc>
                  <a:txBody>
                    <a:bodyPr/>
                    <a:lstStyle/>
                    <a:p>
                      <a:r>
                        <a:rPr lang="en-US" sz="2400" dirty="0"/>
                        <a:t>Cytokinin storm, hypoxia, ischemia</a:t>
                      </a:r>
                    </a:p>
                  </a:txBody>
                  <a:tcPr/>
                </a:tc>
                <a:tc>
                  <a:txBody>
                    <a:bodyPr/>
                    <a:lstStyle/>
                    <a:p>
                      <a:r>
                        <a:rPr lang="en-US" sz="2400" dirty="0"/>
                        <a:t>leads to ischemia, hypoxia, ARDS, and systemic </a:t>
                      </a:r>
                    </a:p>
                    <a:p>
                      <a:endParaRPr lang="en-US" sz="1800" dirty="0"/>
                    </a:p>
                    <a:p>
                      <a:r>
                        <a:rPr lang="en-US" sz="2400" dirty="0"/>
                        <a:t>Inflammatory response syndrome (SIRS).</a:t>
                      </a:r>
                    </a:p>
                    <a:p>
                      <a:endParaRPr lang="en-US" sz="1600" dirty="0"/>
                    </a:p>
                    <a:p>
                      <a:r>
                        <a:rPr lang="en-US" sz="2400" dirty="0"/>
                        <a:t>spleen atrophy and lymph node necrosis</a:t>
                      </a:r>
                    </a:p>
                  </a:txBody>
                  <a:tcPr/>
                </a:tc>
                <a:extLst>
                  <a:ext uri="{0D108BD9-81ED-4DB2-BD59-A6C34878D82A}">
                    <a16:rowId xmlns:a16="http://schemas.microsoft.com/office/drawing/2014/main" val="2517872113"/>
                  </a:ext>
                </a:extLst>
              </a:tr>
              <a:tr h="549697">
                <a:tc>
                  <a:txBody>
                    <a:bodyPr/>
                    <a:lstStyle/>
                    <a:p>
                      <a:r>
                        <a:rPr lang="en-US" sz="2400" dirty="0"/>
                        <a:t>Pancreas</a:t>
                      </a:r>
                    </a:p>
                  </a:txBody>
                  <a:tcPr/>
                </a:tc>
                <a:tc>
                  <a:txBody>
                    <a:bodyPr/>
                    <a:lstStyle/>
                    <a:p>
                      <a:r>
                        <a:rPr lang="en-US" sz="2400" dirty="0"/>
                        <a:t>Acute pancreatitis</a:t>
                      </a:r>
                    </a:p>
                  </a:txBody>
                  <a:tcPr/>
                </a:tc>
                <a:extLst>
                  <a:ext uri="{0D108BD9-81ED-4DB2-BD59-A6C34878D82A}">
                    <a16:rowId xmlns:a16="http://schemas.microsoft.com/office/drawing/2014/main" val="781088926"/>
                  </a:ext>
                </a:extLst>
              </a:tr>
            </a:tbl>
          </a:graphicData>
        </a:graphic>
      </p:graphicFrame>
    </p:spTree>
    <p:extLst>
      <p:ext uri="{BB962C8B-B14F-4D97-AF65-F5344CB8AC3E}">
        <p14:creationId xmlns:p14="http://schemas.microsoft.com/office/powerpoint/2010/main" val="1075778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1318E58-D86A-451E-8A51-75279159BA90}"/>
              </a:ext>
            </a:extLst>
          </p:cNvPr>
          <p:cNvGraphicFramePr>
            <a:graphicFrameLocks noGrp="1"/>
          </p:cNvGraphicFramePr>
          <p:nvPr>
            <p:extLst>
              <p:ext uri="{D42A27DB-BD31-4B8C-83A1-F6EECF244321}">
                <p14:modId xmlns:p14="http://schemas.microsoft.com/office/powerpoint/2010/main" val="177476711"/>
              </p:ext>
            </p:extLst>
          </p:nvPr>
        </p:nvGraphicFramePr>
        <p:xfrm>
          <a:off x="260350" y="273050"/>
          <a:ext cx="6332287" cy="6934200"/>
        </p:xfrm>
        <a:graphic>
          <a:graphicData uri="http://schemas.openxmlformats.org/drawingml/2006/table">
            <a:tbl>
              <a:tblPr firstRow="1" bandRow="1">
                <a:tableStyleId>{1FECB4D8-DB02-4DC6-A0A2-4F2EBAE1DC90}</a:tableStyleId>
              </a:tblPr>
              <a:tblGrid>
                <a:gridCol w="1754730">
                  <a:extLst>
                    <a:ext uri="{9D8B030D-6E8A-4147-A177-3AD203B41FA5}">
                      <a16:colId xmlns:a16="http://schemas.microsoft.com/office/drawing/2014/main" val="3379080331"/>
                    </a:ext>
                  </a:extLst>
                </a:gridCol>
                <a:gridCol w="4577557">
                  <a:extLst>
                    <a:ext uri="{9D8B030D-6E8A-4147-A177-3AD203B41FA5}">
                      <a16:colId xmlns:a16="http://schemas.microsoft.com/office/drawing/2014/main" val="2182708820"/>
                    </a:ext>
                  </a:extLst>
                </a:gridCol>
              </a:tblGrid>
              <a:tr h="463310">
                <a:tc>
                  <a:txBody>
                    <a:bodyPr/>
                    <a:lstStyle/>
                    <a:p>
                      <a:pPr algn="ctr"/>
                      <a:r>
                        <a:rPr lang="en-US" sz="2400" dirty="0"/>
                        <a:t>System</a:t>
                      </a:r>
                    </a:p>
                  </a:txBody>
                  <a:tcPr/>
                </a:tc>
                <a:tc>
                  <a:txBody>
                    <a:bodyPr/>
                    <a:lstStyle/>
                    <a:p>
                      <a:pPr algn="ctr"/>
                      <a:r>
                        <a:rPr lang="en-US" sz="2400" dirty="0"/>
                        <a:t>Clinical Manifestations </a:t>
                      </a:r>
                    </a:p>
                  </a:txBody>
                  <a:tcPr/>
                </a:tc>
                <a:extLst>
                  <a:ext uri="{0D108BD9-81ED-4DB2-BD59-A6C34878D82A}">
                    <a16:rowId xmlns:a16="http://schemas.microsoft.com/office/drawing/2014/main" val="2615214820"/>
                  </a:ext>
                </a:extLst>
              </a:tr>
              <a:tr h="3057843">
                <a:tc>
                  <a:txBody>
                    <a:bodyPr/>
                    <a:lstStyle/>
                    <a:p>
                      <a:r>
                        <a:rPr lang="en-US" sz="2400" dirty="0" err="1"/>
                        <a:t>Musculo</a:t>
                      </a:r>
                      <a:r>
                        <a:rPr lang="en-US" sz="2400" dirty="0"/>
                        <a:t>-skeletal system</a:t>
                      </a:r>
                    </a:p>
                  </a:txBody>
                  <a:tcPr/>
                </a:tc>
                <a:tc>
                  <a:txBody>
                    <a:bodyPr/>
                    <a:lstStyle/>
                    <a:p>
                      <a:r>
                        <a:rPr lang="en-US" sz="2400" dirty="0"/>
                        <a:t>limb pain</a:t>
                      </a:r>
                    </a:p>
                    <a:p>
                      <a:r>
                        <a:rPr lang="en-US" sz="2400" dirty="0"/>
                        <a:t>critical illness myopathy, acute quadriplegic myopathy, thick filament myopathy, and necrotizing myopathy</a:t>
                      </a:r>
                    </a:p>
                    <a:p>
                      <a:r>
                        <a:rPr lang="en-US" sz="2400" dirty="0"/>
                        <a:t>Myalgias (50%)</a:t>
                      </a:r>
                    </a:p>
                    <a:p>
                      <a:r>
                        <a:rPr lang="en-US" sz="2400" dirty="0"/>
                        <a:t>Rhabdomyolysis</a:t>
                      </a:r>
                    </a:p>
                    <a:p>
                      <a:r>
                        <a:rPr lang="en-US" sz="2400" dirty="0"/>
                        <a:t>myositis and myasthenia gravis </a:t>
                      </a:r>
                    </a:p>
                  </a:txBody>
                  <a:tcPr/>
                </a:tc>
                <a:extLst>
                  <a:ext uri="{0D108BD9-81ED-4DB2-BD59-A6C34878D82A}">
                    <a16:rowId xmlns:a16="http://schemas.microsoft.com/office/drawing/2014/main" val="4149151918"/>
                  </a:ext>
                </a:extLst>
              </a:tr>
              <a:tr h="3413047">
                <a:tc>
                  <a:txBody>
                    <a:bodyPr/>
                    <a:lstStyle/>
                    <a:p>
                      <a:r>
                        <a:rPr lang="en-US" sz="2400" dirty="0"/>
                        <a:t>Endocrine system</a:t>
                      </a:r>
                    </a:p>
                  </a:txBody>
                  <a:tcPr/>
                </a:tc>
                <a:tc>
                  <a:txBody>
                    <a:bodyPr/>
                    <a:lstStyle/>
                    <a:p>
                      <a:r>
                        <a:rPr lang="en-US" sz="2400" dirty="0"/>
                        <a:t>thyroid function abnormalities (Thyrotoxicosis f/by hypothyroidism )</a:t>
                      </a:r>
                    </a:p>
                    <a:p>
                      <a:endParaRPr lang="en-US" sz="1200" dirty="0"/>
                    </a:p>
                    <a:p>
                      <a:r>
                        <a:rPr lang="en-US" sz="2400" dirty="0"/>
                        <a:t>infection can cause ketosis per se in nondiabetic persons and may increase the risk of ketoacidosis in patients with diabetes</a:t>
                      </a:r>
                    </a:p>
                    <a:p>
                      <a:endParaRPr lang="en-US" sz="1100" dirty="0"/>
                    </a:p>
                    <a:p>
                      <a:r>
                        <a:rPr lang="en-US" sz="2400" dirty="0"/>
                        <a:t>Acute adrenal insufficiency</a:t>
                      </a:r>
                    </a:p>
                  </a:txBody>
                  <a:tcPr/>
                </a:tc>
                <a:extLst>
                  <a:ext uri="{0D108BD9-81ED-4DB2-BD59-A6C34878D82A}">
                    <a16:rowId xmlns:a16="http://schemas.microsoft.com/office/drawing/2014/main" val="2517872113"/>
                  </a:ext>
                </a:extLst>
              </a:tr>
            </a:tbl>
          </a:graphicData>
        </a:graphic>
      </p:graphicFrame>
      <p:graphicFrame>
        <p:nvGraphicFramePr>
          <p:cNvPr id="4" name="Table 3">
            <a:extLst>
              <a:ext uri="{FF2B5EF4-FFF2-40B4-BE49-F238E27FC236}">
                <a16:creationId xmlns:a16="http://schemas.microsoft.com/office/drawing/2014/main" id="{99804BB0-DAB1-4A65-A2BF-CF29E948D994}"/>
              </a:ext>
            </a:extLst>
          </p:cNvPr>
          <p:cNvGraphicFramePr>
            <a:graphicFrameLocks noGrp="1"/>
          </p:cNvGraphicFramePr>
          <p:nvPr>
            <p:extLst>
              <p:ext uri="{D42A27DB-BD31-4B8C-83A1-F6EECF244321}">
                <p14:modId xmlns:p14="http://schemas.microsoft.com/office/powerpoint/2010/main" val="3744736443"/>
              </p:ext>
            </p:extLst>
          </p:nvPr>
        </p:nvGraphicFramePr>
        <p:xfrm>
          <a:off x="6737350" y="273050"/>
          <a:ext cx="5305425" cy="6934200"/>
        </p:xfrm>
        <a:graphic>
          <a:graphicData uri="http://schemas.openxmlformats.org/drawingml/2006/table">
            <a:tbl>
              <a:tblPr firstRow="1" bandRow="1">
                <a:tableStyleId>{1E171933-4619-4E11-9A3F-F7608DF75F80}</a:tableStyleId>
              </a:tblPr>
              <a:tblGrid>
                <a:gridCol w="1844675">
                  <a:extLst>
                    <a:ext uri="{9D8B030D-6E8A-4147-A177-3AD203B41FA5}">
                      <a16:colId xmlns:a16="http://schemas.microsoft.com/office/drawing/2014/main" val="3379080331"/>
                    </a:ext>
                  </a:extLst>
                </a:gridCol>
                <a:gridCol w="3460750">
                  <a:extLst>
                    <a:ext uri="{9D8B030D-6E8A-4147-A177-3AD203B41FA5}">
                      <a16:colId xmlns:a16="http://schemas.microsoft.com/office/drawing/2014/main" val="2182708820"/>
                    </a:ext>
                  </a:extLst>
                </a:gridCol>
              </a:tblGrid>
              <a:tr h="370840">
                <a:tc>
                  <a:txBody>
                    <a:bodyPr/>
                    <a:lstStyle/>
                    <a:p>
                      <a:pPr algn="ctr"/>
                      <a:r>
                        <a:rPr lang="en-US" sz="2400" dirty="0"/>
                        <a:t>System</a:t>
                      </a:r>
                    </a:p>
                  </a:txBody>
                  <a:tcPr/>
                </a:tc>
                <a:tc>
                  <a:txBody>
                    <a:bodyPr/>
                    <a:lstStyle/>
                    <a:p>
                      <a:pPr algn="ctr"/>
                      <a:r>
                        <a:rPr lang="en-US" sz="2400" dirty="0"/>
                        <a:t>Clinical Manifestations </a:t>
                      </a:r>
                    </a:p>
                  </a:txBody>
                  <a:tcPr/>
                </a:tc>
                <a:extLst>
                  <a:ext uri="{0D108BD9-81ED-4DB2-BD59-A6C34878D82A}">
                    <a16:rowId xmlns:a16="http://schemas.microsoft.com/office/drawing/2014/main" val="2615214820"/>
                  </a:ext>
                </a:extLst>
              </a:tr>
              <a:tr h="370840">
                <a:tc>
                  <a:txBody>
                    <a:bodyPr/>
                    <a:lstStyle/>
                    <a:p>
                      <a:pPr algn="ctr"/>
                      <a:r>
                        <a:rPr lang="en-US" sz="2400" dirty="0"/>
                        <a:t>CNS</a:t>
                      </a:r>
                    </a:p>
                  </a:txBody>
                  <a:tcPr/>
                </a:tc>
                <a:tc>
                  <a:txBody>
                    <a:bodyPr/>
                    <a:lstStyle/>
                    <a:p>
                      <a:r>
                        <a:rPr lang="en-US" sz="2400" dirty="0"/>
                        <a:t>Dizziness, Headache</a:t>
                      </a:r>
                    </a:p>
                    <a:p>
                      <a:endParaRPr lang="en-US" sz="1600" dirty="0"/>
                    </a:p>
                    <a:p>
                      <a:r>
                        <a:rPr lang="en-US" sz="2400" dirty="0"/>
                        <a:t>multiple cerebral infarctions,</a:t>
                      </a:r>
                    </a:p>
                    <a:p>
                      <a:endParaRPr lang="en-US" sz="1600" dirty="0"/>
                    </a:p>
                    <a:p>
                      <a:r>
                        <a:rPr lang="en-US" sz="2400" dirty="0"/>
                        <a:t>acute ischemic stroke</a:t>
                      </a:r>
                    </a:p>
                    <a:p>
                      <a:r>
                        <a:rPr lang="en-US" sz="2400" dirty="0"/>
                        <a:t>impaired consciousness or delirium</a:t>
                      </a:r>
                    </a:p>
                    <a:p>
                      <a:endParaRPr lang="en-US" sz="1600" dirty="0"/>
                    </a:p>
                    <a:p>
                      <a:pPr marL="0" marR="0" lvl="0" indent="0" algn="l" defTabSz="942015" rtl="0" eaLnBrk="1" fontAlgn="auto" latinLnBrk="0" hangingPunct="1">
                        <a:lnSpc>
                          <a:spcPct val="100000"/>
                        </a:lnSpc>
                        <a:spcBef>
                          <a:spcPts val="0"/>
                        </a:spcBef>
                        <a:spcAft>
                          <a:spcPts val="0"/>
                        </a:spcAft>
                        <a:buClrTx/>
                        <a:buSzTx/>
                        <a:buFontTx/>
                        <a:buNone/>
                        <a:tabLst/>
                        <a:defRPr/>
                      </a:pPr>
                      <a:r>
                        <a:rPr lang="en-US" sz="2400" dirty="0"/>
                        <a:t>Encephalitis, </a:t>
                      </a:r>
                    </a:p>
                    <a:p>
                      <a:r>
                        <a:rPr lang="en-US" sz="2400" dirty="0"/>
                        <a:t>encephalopathy and confusion</a:t>
                      </a:r>
                    </a:p>
                    <a:p>
                      <a:endParaRPr lang="en-US" sz="1100" dirty="0"/>
                    </a:p>
                    <a:p>
                      <a:r>
                        <a:rPr lang="en-US" sz="2400" dirty="0"/>
                        <a:t>Stroke</a:t>
                      </a:r>
                    </a:p>
                    <a:p>
                      <a:r>
                        <a:rPr lang="en-US" sz="2400" dirty="0" err="1"/>
                        <a:t>Guillian</a:t>
                      </a:r>
                      <a:r>
                        <a:rPr lang="en-US" sz="2400" dirty="0"/>
                        <a:t> Barre syndrome Miller Fischer Syndrome</a:t>
                      </a:r>
                    </a:p>
                    <a:p>
                      <a:endParaRPr lang="en-US" sz="2400" dirty="0"/>
                    </a:p>
                    <a:p>
                      <a:r>
                        <a:rPr lang="en-US" sz="2400" dirty="0"/>
                        <a:t>Olfactory and Taste Dysfunction</a:t>
                      </a:r>
                    </a:p>
                  </a:txBody>
                  <a:tcPr/>
                </a:tc>
                <a:extLst>
                  <a:ext uri="{0D108BD9-81ED-4DB2-BD59-A6C34878D82A}">
                    <a16:rowId xmlns:a16="http://schemas.microsoft.com/office/drawing/2014/main" val="4149151918"/>
                  </a:ext>
                </a:extLst>
              </a:tr>
            </a:tbl>
          </a:graphicData>
        </a:graphic>
      </p:graphicFrame>
    </p:spTree>
    <p:extLst>
      <p:ext uri="{BB962C8B-B14F-4D97-AF65-F5344CB8AC3E}">
        <p14:creationId xmlns:p14="http://schemas.microsoft.com/office/powerpoint/2010/main" val="2259149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1318E58-D86A-451E-8A51-75279159BA90}"/>
              </a:ext>
            </a:extLst>
          </p:cNvPr>
          <p:cNvGraphicFramePr>
            <a:graphicFrameLocks noGrp="1"/>
          </p:cNvGraphicFramePr>
          <p:nvPr>
            <p:extLst>
              <p:ext uri="{D42A27DB-BD31-4B8C-83A1-F6EECF244321}">
                <p14:modId xmlns:p14="http://schemas.microsoft.com/office/powerpoint/2010/main" val="2805821191"/>
              </p:ext>
            </p:extLst>
          </p:nvPr>
        </p:nvGraphicFramePr>
        <p:xfrm>
          <a:off x="412750" y="448310"/>
          <a:ext cx="6688244" cy="6583680"/>
        </p:xfrm>
        <a:graphic>
          <a:graphicData uri="http://schemas.openxmlformats.org/drawingml/2006/table">
            <a:tbl>
              <a:tblPr firstRow="1" bandRow="1">
                <a:tableStyleId>{1E171933-4619-4E11-9A3F-F7608DF75F80}</a:tableStyleId>
              </a:tblPr>
              <a:tblGrid>
                <a:gridCol w="2421044">
                  <a:extLst>
                    <a:ext uri="{9D8B030D-6E8A-4147-A177-3AD203B41FA5}">
                      <a16:colId xmlns:a16="http://schemas.microsoft.com/office/drawing/2014/main" val="3379080331"/>
                    </a:ext>
                  </a:extLst>
                </a:gridCol>
                <a:gridCol w="4267200">
                  <a:extLst>
                    <a:ext uri="{9D8B030D-6E8A-4147-A177-3AD203B41FA5}">
                      <a16:colId xmlns:a16="http://schemas.microsoft.com/office/drawing/2014/main" val="2182708820"/>
                    </a:ext>
                  </a:extLst>
                </a:gridCol>
              </a:tblGrid>
              <a:tr h="370840">
                <a:tc>
                  <a:txBody>
                    <a:bodyPr/>
                    <a:lstStyle/>
                    <a:p>
                      <a:pPr algn="ctr"/>
                      <a:r>
                        <a:rPr lang="en-US" sz="2400" dirty="0"/>
                        <a:t>System</a:t>
                      </a:r>
                    </a:p>
                  </a:txBody>
                  <a:tcPr/>
                </a:tc>
                <a:tc>
                  <a:txBody>
                    <a:bodyPr/>
                    <a:lstStyle/>
                    <a:p>
                      <a:pPr algn="ctr"/>
                      <a:r>
                        <a:rPr lang="en-US" sz="2400" dirty="0"/>
                        <a:t>Clinical Manifestations </a:t>
                      </a:r>
                    </a:p>
                  </a:txBody>
                  <a:tcPr/>
                </a:tc>
                <a:extLst>
                  <a:ext uri="{0D108BD9-81ED-4DB2-BD59-A6C34878D82A}">
                    <a16:rowId xmlns:a16="http://schemas.microsoft.com/office/drawing/2014/main" val="2615214820"/>
                  </a:ext>
                </a:extLst>
              </a:tr>
              <a:tr h="370840">
                <a:tc>
                  <a:txBody>
                    <a:bodyPr/>
                    <a:lstStyle/>
                    <a:p>
                      <a:r>
                        <a:rPr lang="en-US" sz="2400" dirty="0"/>
                        <a:t>Ocular system</a:t>
                      </a:r>
                    </a:p>
                  </a:txBody>
                  <a:tcPr/>
                </a:tc>
                <a:tc>
                  <a:txBody>
                    <a:bodyPr/>
                    <a:lstStyle/>
                    <a:p>
                      <a:r>
                        <a:rPr lang="en-US" sz="2400" dirty="0"/>
                        <a:t>Conjunctivitis</a:t>
                      </a:r>
                    </a:p>
                    <a:p>
                      <a:r>
                        <a:rPr lang="en-US" sz="2400" dirty="0"/>
                        <a:t>Redness and excessive tearing</a:t>
                      </a:r>
                    </a:p>
                    <a:p>
                      <a:r>
                        <a:rPr lang="en-US" sz="2400" dirty="0"/>
                        <a:t>dry eyes, foreign body sensation, and blurred vision</a:t>
                      </a:r>
                    </a:p>
                  </a:txBody>
                  <a:tcPr/>
                </a:tc>
                <a:extLst>
                  <a:ext uri="{0D108BD9-81ED-4DB2-BD59-A6C34878D82A}">
                    <a16:rowId xmlns:a16="http://schemas.microsoft.com/office/drawing/2014/main" val="4149151918"/>
                  </a:ext>
                </a:extLst>
              </a:tr>
              <a:tr h="370840">
                <a:tc>
                  <a:txBody>
                    <a:bodyPr/>
                    <a:lstStyle/>
                    <a:p>
                      <a:r>
                        <a:rPr lang="en-US" sz="2400" dirty="0"/>
                        <a:t>Urinary System </a:t>
                      </a:r>
                    </a:p>
                  </a:txBody>
                  <a:tcPr/>
                </a:tc>
                <a:tc>
                  <a:txBody>
                    <a:bodyPr/>
                    <a:lstStyle/>
                    <a:p>
                      <a:r>
                        <a:rPr lang="en-US" sz="2400" dirty="0"/>
                        <a:t>Chronic kidney disease </a:t>
                      </a:r>
                    </a:p>
                    <a:p>
                      <a:r>
                        <a:rPr lang="en-US" sz="2400" dirty="0"/>
                        <a:t>AKI</a:t>
                      </a:r>
                    </a:p>
                    <a:p>
                      <a:r>
                        <a:rPr lang="en-US" sz="2400" dirty="0"/>
                        <a:t>Proteinuria (63%)</a:t>
                      </a:r>
                    </a:p>
                    <a:p>
                      <a:r>
                        <a:rPr lang="en-US" sz="2400" dirty="0"/>
                        <a:t>Elevated levels of serum creatinine and urea nitrogen (19-27%)</a:t>
                      </a:r>
                    </a:p>
                  </a:txBody>
                  <a:tcPr/>
                </a:tc>
                <a:extLst>
                  <a:ext uri="{0D108BD9-81ED-4DB2-BD59-A6C34878D82A}">
                    <a16:rowId xmlns:a16="http://schemas.microsoft.com/office/drawing/2014/main" val="2517872113"/>
                  </a:ext>
                </a:extLst>
              </a:tr>
              <a:tr h="370840">
                <a:tc>
                  <a:txBody>
                    <a:bodyPr/>
                    <a:lstStyle/>
                    <a:p>
                      <a:r>
                        <a:rPr lang="en-US" sz="2400" dirty="0"/>
                        <a:t>Reproductive system</a:t>
                      </a:r>
                    </a:p>
                  </a:txBody>
                  <a:tcPr/>
                </a:tc>
                <a:tc>
                  <a:txBody>
                    <a:bodyPr/>
                    <a:lstStyle/>
                    <a:p>
                      <a:pPr marL="0" marR="0" lvl="0" indent="0" algn="l" defTabSz="942015" rtl="0" eaLnBrk="1" fontAlgn="auto" latinLnBrk="0" hangingPunct="1">
                        <a:lnSpc>
                          <a:spcPct val="100000"/>
                        </a:lnSpc>
                        <a:spcBef>
                          <a:spcPts val="0"/>
                        </a:spcBef>
                        <a:spcAft>
                          <a:spcPts val="0"/>
                        </a:spcAft>
                        <a:buClrTx/>
                        <a:buSzTx/>
                        <a:buFontTx/>
                        <a:buNone/>
                        <a:tabLst/>
                        <a:defRPr/>
                      </a:pPr>
                      <a:r>
                        <a:rPr lang="en-US" sz="2400" dirty="0"/>
                        <a:t>total testosterone (T) was lower, FSH, Estrogen, Progesterone levels were same</a:t>
                      </a:r>
                    </a:p>
                    <a:p>
                      <a:pPr marL="0" marR="0" lvl="0" indent="0" algn="l" defTabSz="942015" rtl="0" eaLnBrk="1" fontAlgn="auto" latinLnBrk="0" hangingPunct="1">
                        <a:lnSpc>
                          <a:spcPct val="100000"/>
                        </a:lnSpc>
                        <a:spcBef>
                          <a:spcPts val="0"/>
                        </a:spcBef>
                        <a:spcAft>
                          <a:spcPts val="0"/>
                        </a:spcAft>
                        <a:buClrTx/>
                        <a:buSzTx/>
                        <a:buFontTx/>
                        <a:buNone/>
                        <a:tabLst/>
                        <a:defRPr/>
                      </a:pPr>
                      <a:r>
                        <a:rPr lang="en-US" sz="2400" dirty="0"/>
                        <a:t>Serum luteinizing hormone (LH) was significantly higher </a:t>
                      </a:r>
                    </a:p>
                    <a:p>
                      <a:pPr marL="0" marR="0" lvl="0" indent="0" algn="l" defTabSz="942015" rtl="0" eaLnBrk="1" fontAlgn="auto" latinLnBrk="0" hangingPunct="1">
                        <a:lnSpc>
                          <a:spcPct val="100000"/>
                        </a:lnSpc>
                        <a:spcBef>
                          <a:spcPts val="0"/>
                        </a:spcBef>
                        <a:spcAft>
                          <a:spcPts val="0"/>
                        </a:spcAft>
                        <a:buClrTx/>
                        <a:buSzTx/>
                        <a:buFontTx/>
                        <a:buNone/>
                        <a:tabLst/>
                        <a:defRPr/>
                      </a:pPr>
                      <a:r>
                        <a:rPr lang="en-US" sz="2400" dirty="0"/>
                        <a:t>Higher </a:t>
                      </a:r>
                      <a:r>
                        <a:rPr lang="en-US" sz="2400" dirty="0" err="1"/>
                        <a:t>Prolactine</a:t>
                      </a:r>
                      <a:endParaRPr lang="en-US" sz="2400" dirty="0"/>
                    </a:p>
                  </a:txBody>
                  <a:tcPr/>
                </a:tc>
                <a:extLst>
                  <a:ext uri="{0D108BD9-81ED-4DB2-BD59-A6C34878D82A}">
                    <a16:rowId xmlns:a16="http://schemas.microsoft.com/office/drawing/2014/main" val="781088926"/>
                  </a:ext>
                </a:extLst>
              </a:tr>
            </a:tbl>
          </a:graphicData>
        </a:graphic>
      </p:graphicFrame>
    </p:spTree>
    <p:extLst>
      <p:ext uri="{BB962C8B-B14F-4D97-AF65-F5344CB8AC3E}">
        <p14:creationId xmlns:p14="http://schemas.microsoft.com/office/powerpoint/2010/main" val="144701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8105D-D112-4159-85C2-BB62A85AC7EB}"/>
              </a:ext>
            </a:extLst>
          </p:cNvPr>
          <p:cNvSpPr>
            <a:spLocks noGrp="1"/>
          </p:cNvSpPr>
          <p:nvPr>
            <p:ph type="title"/>
          </p:nvPr>
        </p:nvSpPr>
        <p:spPr/>
        <p:txBody>
          <a:bodyPr/>
          <a:lstStyle/>
          <a:p>
            <a:r>
              <a:rPr lang="en-US" dirty="0"/>
              <a:t>Investigations</a:t>
            </a:r>
          </a:p>
        </p:txBody>
      </p:sp>
      <p:sp>
        <p:nvSpPr>
          <p:cNvPr id="5" name="Text Placeholder 4">
            <a:extLst>
              <a:ext uri="{FF2B5EF4-FFF2-40B4-BE49-F238E27FC236}">
                <a16:creationId xmlns:a16="http://schemas.microsoft.com/office/drawing/2014/main" id="{88819A6E-8DFD-44DA-928B-CD916FBD14FE}"/>
              </a:ext>
            </a:extLst>
          </p:cNvPr>
          <p:cNvSpPr>
            <a:spLocks noGrp="1"/>
          </p:cNvSpPr>
          <p:nvPr>
            <p:ph type="body" idx="1"/>
          </p:nvPr>
        </p:nvSpPr>
        <p:spPr/>
        <p:txBody>
          <a:bodyPr/>
          <a:lstStyle/>
          <a:p>
            <a:r>
              <a:rPr lang="en-US" dirty="0"/>
              <a:t>in pediatric COVID-19 cases</a:t>
            </a:r>
          </a:p>
        </p:txBody>
      </p:sp>
      <p:pic>
        <p:nvPicPr>
          <p:cNvPr id="6" name="Picture 5">
            <a:extLst>
              <a:ext uri="{FF2B5EF4-FFF2-40B4-BE49-F238E27FC236}">
                <a16:creationId xmlns:a16="http://schemas.microsoft.com/office/drawing/2014/main" id="{822218F6-D8B0-4A99-AB96-2BCE5547BB5A}"/>
              </a:ext>
            </a:extLst>
          </p:cNvPr>
          <p:cNvPicPr>
            <a:picLocks noChangeAspect="1"/>
          </p:cNvPicPr>
          <p:nvPr/>
        </p:nvPicPr>
        <p:blipFill rotWithShape="1">
          <a:blip r:embed="rId2">
            <a:extLst>
              <a:ext uri="{28A0092B-C50C-407E-A947-70E740481C1C}">
                <a14:useLocalDpi xmlns:a14="http://schemas.microsoft.com/office/drawing/2010/main" val="0"/>
              </a:ext>
            </a:extLst>
          </a:blip>
          <a:srcRect l="52868"/>
          <a:stretch/>
        </p:blipFill>
        <p:spPr>
          <a:xfrm>
            <a:off x="7550150" y="-24278"/>
            <a:ext cx="5010150" cy="5848350"/>
          </a:xfrm>
          <a:prstGeom prst="rect">
            <a:avLst/>
          </a:prstGeom>
        </p:spPr>
      </p:pic>
    </p:spTree>
    <p:extLst>
      <p:ext uri="{BB962C8B-B14F-4D97-AF65-F5344CB8AC3E}">
        <p14:creationId xmlns:p14="http://schemas.microsoft.com/office/powerpoint/2010/main" val="282559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917244" y="797585"/>
            <a:ext cx="7801306" cy="482904"/>
          </a:xfrm>
          <a:prstGeom prst="rect">
            <a:avLst/>
          </a:prstGeom>
        </p:spPr>
        <p:txBody>
          <a:bodyPr wrap="square" lIns="0" tIns="0" rIns="0" bIns="0" rtlCol="0">
            <a:noAutofit/>
          </a:bodyPr>
          <a:lstStyle/>
          <a:p>
            <a:pPr marL="12700">
              <a:lnSpc>
                <a:spcPts val="3770"/>
              </a:lnSpc>
              <a:spcBef>
                <a:spcPts val="188"/>
              </a:spcBef>
            </a:pPr>
            <a:r>
              <a:rPr sz="5400" spc="-325" baseline="3034" dirty="0">
                <a:solidFill>
                  <a:schemeClr val="accent6">
                    <a:lumMod val="75000"/>
                  </a:schemeClr>
                </a:solidFill>
                <a:latin typeface="+mj-lt"/>
                <a:cs typeface="Calibri Light"/>
              </a:rPr>
              <a:t>T</a:t>
            </a:r>
            <a:r>
              <a:rPr sz="5400" spc="0" baseline="3034" dirty="0">
                <a:solidFill>
                  <a:schemeClr val="accent6">
                    <a:lumMod val="75000"/>
                  </a:schemeClr>
                </a:solidFill>
                <a:latin typeface="+mj-lt"/>
                <a:cs typeface="Calibri Light"/>
              </a:rPr>
              <a:t>e</a:t>
            </a:r>
            <a:r>
              <a:rPr sz="5400" spc="-79" baseline="3034" dirty="0">
                <a:solidFill>
                  <a:schemeClr val="accent6">
                    <a:lumMod val="75000"/>
                  </a:schemeClr>
                </a:solidFill>
                <a:latin typeface="+mj-lt"/>
                <a:cs typeface="Calibri Light"/>
              </a:rPr>
              <a:t>s</a:t>
            </a:r>
            <a:r>
              <a:rPr sz="5400" spc="0" baseline="3034" dirty="0">
                <a:solidFill>
                  <a:schemeClr val="accent6">
                    <a:lumMod val="75000"/>
                  </a:schemeClr>
                </a:solidFill>
                <a:latin typeface="+mj-lt"/>
                <a:cs typeface="Calibri Light"/>
              </a:rPr>
              <a:t>t</a:t>
            </a:r>
            <a:r>
              <a:rPr sz="5400" spc="-34" baseline="3034" dirty="0">
                <a:solidFill>
                  <a:schemeClr val="accent6">
                    <a:lumMod val="75000"/>
                  </a:schemeClr>
                </a:solidFill>
                <a:latin typeface="+mj-lt"/>
                <a:cs typeface="Calibri Light"/>
              </a:rPr>
              <a:t>i</a:t>
            </a:r>
            <a:r>
              <a:rPr sz="5400" spc="-25" baseline="3034" dirty="0">
                <a:solidFill>
                  <a:schemeClr val="accent6">
                    <a:lumMod val="75000"/>
                  </a:schemeClr>
                </a:solidFill>
                <a:latin typeface="+mj-lt"/>
                <a:cs typeface="Calibri Light"/>
              </a:rPr>
              <a:t>n</a:t>
            </a:r>
            <a:r>
              <a:rPr sz="5400" spc="0" baseline="3034" dirty="0">
                <a:solidFill>
                  <a:schemeClr val="accent6">
                    <a:lumMod val="75000"/>
                  </a:schemeClr>
                </a:solidFill>
                <a:latin typeface="+mj-lt"/>
                <a:cs typeface="Calibri Light"/>
              </a:rPr>
              <a:t>g</a:t>
            </a:r>
            <a:r>
              <a:rPr sz="5400" spc="-125" baseline="3034" dirty="0">
                <a:solidFill>
                  <a:schemeClr val="accent6">
                    <a:lumMod val="75000"/>
                  </a:schemeClr>
                </a:solidFill>
                <a:latin typeface="+mj-lt"/>
                <a:cs typeface="Calibri Light"/>
              </a:rPr>
              <a:t> </a:t>
            </a:r>
            <a:r>
              <a:rPr sz="5400" spc="0" baseline="3034" dirty="0">
                <a:solidFill>
                  <a:schemeClr val="accent6">
                    <a:lumMod val="75000"/>
                  </a:schemeClr>
                </a:solidFill>
                <a:latin typeface="+mj-lt"/>
                <a:cs typeface="Calibri Light"/>
              </a:rPr>
              <a:t>of</a:t>
            </a:r>
            <a:r>
              <a:rPr sz="5400" spc="-75" baseline="3034" dirty="0">
                <a:solidFill>
                  <a:schemeClr val="accent6">
                    <a:lumMod val="75000"/>
                  </a:schemeClr>
                </a:solidFill>
                <a:latin typeface="+mj-lt"/>
                <a:cs typeface="Calibri Light"/>
              </a:rPr>
              <a:t> </a:t>
            </a:r>
            <a:r>
              <a:rPr sz="5400" spc="0" baseline="3034" dirty="0">
                <a:solidFill>
                  <a:schemeClr val="accent6">
                    <a:lumMod val="75000"/>
                  </a:schemeClr>
                </a:solidFill>
                <a:latin typeface="+mj-lt"/>
                <a:cs typeface="Calibri Light"/>
              </a:rPr>
              <a:t>su</a:t>
            </a:r>
            <a:r>
              <a:rPr sz="5400" spc="-25" baseline="3034" dirty="0">
                <a:solidFill>
                  <a:schemeClr val="accent6">
                    <a:lumMod val="75000"/>
                  </a:schemeClr>
                </a:solidFill>
                <a:latin typeface="+mj-lt"/>
                <a:cs typeface="Calibri Light"/>
              </a:rPr>
              <a:t>sp</a:t>
            </a:r>
            <a:r>
              <a:rPr sz="5400" spc="-29" baseline="3034" dirty="0">
                <a:solidFill>
                  <a:schemeClr val="accent6">
                    <a:lumMod val="75000"/>
                  </a:schemeClr>
                </a:solidFill>
                <a:latin typeface="+mj-lt"/>
                <a:cs typeface="Calibri Light"/>
              </a:rPr>
              <a:t>e</a:t>
            </a:r>
            <a:r>
              <a:rPr sz="5400" spc="-44" baseline="3034" dirty="0">
                <a:solidFill>
                  <a:schemeClr val="accent6">
                    <a:lumMod val="75000"/>
                  </a:schemeClr>
                </a:solidFill>
                <a:latin typeface="+mj-lt"/>
                <a:cs typeface="Calibri Light"/>
              </a:rPr>
              <a:t>c</a:t>
            </a:r>
            <a:r>
              <a:rPr sz="5400" spc="0" baseline="3034" dirty="0">
                <a:solidFill>
                  <a:schemeClr val="accent6">
                    <a:lumMod val="75000"/>
                  </a:schemeClr>
                </a:solidFill>
                <a:latin typeface="+mj-lt"/>
                <a:cs typeface="Calibri Light"/>
              </a:rPr>
              <a:t>t</a:t>
            </a:r>
            <a:r>
              <a:rPr sz="5400" spc="-104" baseline="3034" dirty="0">
                <a:solidFill>
                  <a:schemeClr val="accent6">
                    <a:lumMod val="75000"/>
                  </a:schemeClr>
                </a:solidFill>
                <a:latin typeface="+mj-lt"/>
                <a:cs typeface="Calibri Light"/>
              </a:rPr>
              <a:t> </a:t>
            </a:r>
            <a:r>
              <a:rPr sz="5400" spc="0" baseline="3034" dirty="0">
                <a:solidFill>
                  <a:schemeClr val="accent6">
                    <a:lumMod val="75000"/>
                  </a:schemeClr>
                </a:solidFill>
                <a:latin typeface="+mj-lt"/>
                <a:cs typeface="Calibri Light"/>
              </a:rPr>
              <a:t>p</a:t>
            </a:r>
            <a:r>
              <a:rPr sz="5400" spc="-39" baseline="3034" dirty="0">
                <a:solidFill>
                  <a:schemeClr val="accent6">
                    <a:lumMod val="75000"/>
                  </a:schemeClr>
                </a:solidFill>
                <a:latin typeface="+mj-lt"/>
                <a:cs typeface="Calibri Light"/>
              </a:rPr>
              <a:t>a</a:t>
            </a:r>
            <a:r>
              <a:rPr sz="5400" spc="0" baseline="3034" dirty="0">
                <a:solidFill>
                  <a:schemeClr val="accent6">
                    <a:lumMod val="75000"/>
                  </a:schemeClr>
                </a:solidFill>
                <a:latin typeface="+mj-lt"/>
                <a:cs typeface="Calibri Light"/>
              </a:rPr>
              <a:t>t</a:t>
            </a:r>
            <a:r>
              <a:rPr sz="5400" spc="-34" baseline="3034" dirty="0">
                <a:solidFill>
                  <a:schemeClr val="accent6">
                    <a:lumMod val="75000"/>
                  </a:schemeClr>
                </a:solidFill>
                <a:latin typeface="+mj-lt"/>
                <a:cs typeface="Calibri Light"/>
              </a:rPr>
              <a:t>i</a:t>
            </a:r>
            <a:r>
              <a:rPr sz="5400" spc="-29" baseline="3034" dirty="0">
                <a:solidFill>
                  <a:schemeClr val="accent6">
                    <a:lumMod val="75000"/>
                  </a:schemeClr>
                </a:solidFill>
                <a:latin typeface="+mj-lt"/>
                <a:cs typeface="Calibri Light"/>
              </a:rPr>
              <a:t>e</a:t>
            </a:r>
            <a:r>
              <a:rPr sz="5400" spc="-69" baseline="3034" dirty="0">
                <a:solidFill>
                  <a:schemeClr val="accent6">
                    <a:lumMod val="75000"/>
                  </a:schemeClr>
                </a:solidFill>
                <a:latin typeface="+mj-lt"/>
                <a:cs typeface="Calibri Light"/>
              </a:rPr>
              <a:t>n</a:t>
            </a:r>
            <a:r>
              <a:rPr sz="5400" spc="0" baseline="3034" dirty="0">
                <a:solidFill>
                  <a:schemeClr val="accent6">
                    <a:lumMod val="75000"/>
                  </a:schemeClr>
                </a:solidFill>
                <a:latin typeface="+mj-lt"/>
                <a:cs typeface="Calibri Light"/>
              </a:rPr>
              <a:t>t</a:t>
            </a:r>
            <a:r>
              <a:rPr sz="5400" spc="-54" baseline="3034" dirty="0">
                <a:solidFill>
                  <a:schemeClr val="accent6">
                    <a:lumMod val="75000"/>
                  </a:schemeClr>
                </a:solidFill>
                <a:latin typeface="+mj-lt"/>
                <a:cs typeface="Calibri Light"/>
              </a:rPr>
              <a:t>s</a:t>
            </a:r>
            <a:r>
              <a:rPr sz="5400" spc="-14" baseline="3034" dirty="0">
                <a:solidFill>
                  <a:schemeClr val="accent6">
                    <a:lumMod val="75000"/>
                  </a:schemeClr>
                </a:solidFill>
                <a:latin typeface="+mj-lt"/>
                <a:cs typeface="Calibri Light"/>
              </a:rPr>
              <a:t>.</a:t>
            </a:r>
            <a:r>
              <a:rPr sz="5400" spc="0" baseline="3034" dirty="0">
                <a:solidFill>
                  <a:schemeClr val="accent6">
                    <a:lumMod val="75000"/>
                  </a:schemeClr>
                </a:solidFill>
                <a:latin typeface="+mj-lt"/>
                <a:cs typeface="Calibri Light"/>
              </a:rPr>
              <a:t>.</a:t>
            </a:r>
            <a:endParaRPr sz="3600" dirty="0">
              <a:solidFill>
                <a:schemeClr val="accent6">
                  <a:lumMod val="75000"/>
                </a:schemeClr>
              </a:solidFill>
              <a:latin typeface="+mj-lt"/>
              <a:cs typeface="Calibri Light"/>
            </a:endParaRPr>
          </a:p>
        </p:txBody>
      </p:sp>
      <p:sp>
        <p:nvSpPr>
          <p:cNvPr id="11" name="object 11"/>
          <p:cNvSpPr txBox="1"/>
          <p:nvPr/>
        </p:nvSpPr>
        <p:spPr>
          <a:xfrm>
            <a:off x="917244" y="1514936"/>
            <a:ext cx="203708" cy="382015"/>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a:latin typeface="+mj-lt"/>
              <a:cs typeface="Arial"/>
            </a:endParaRPr>
          </a:p>
        </p:txBody>
      </p:sp>
      <p:sp>
        <p:nvSpPr>
          <p:cNvPr id="10" name="object 10"/>
          <p:cNvSpPr txBox="1"/>
          <p:nvPr/>
        </p:nvSpPr>
        <p:spPr>
          <a:xfrm>
            <a:off x="1145844" y="1536446"/>
            <a:ext cx="2066656" cy="382015"/>
          </a:xfrm>
          <a:prstGeom prst="rect">
            <a:avLst/>
          </a:prstGeom>
        </p:spPr>
        <p:txBody>
          <a:bodyPr wrap="square" lIns="0" tIns="0" rIns="0" bIns="0" rtlCol="0">
            <a:noAutofit/>
          </a:bodyPr>
          <a:lstStyle/>
          <a:p>
            <a:pPr marL="12700">
              <a:lnSpc>
                <a:spcPts val="2960"/>
              </a:lnSpc>
              <a:spcBef>
                <a:spcPts val="148"/>
              </a:spcBef>
            </a:pPr>
            <a:r>
              <a:rPr sz="4200" spc="0" baseline="2925" dirty="0">
                <a:solidFill>
                  <a:schemeClr val="accent1">
                    <a:lumMod val="75000"/>
                  </a:schemeClr>
                </a:solidFill>
                <a:latin typeface="+mj-lt"/>
                <a:cs typeface="Calibri"/>
              </a:rPr>
              <a:t>W</a:t>
            </a:r>
            <a:r>
              <a:rPr sz="4200" spc="-14" baseline="2925" dirty="0">
                <a:solidFill>
                  <a:schemeClr val="accent1">
                    <a:lumMod val="75000"/>
                  </a:schemeClr>
                </a:solidFill>
                <a:latin typeface="+mj-lt"/>
                <a:cs typeface="Calibri"/>
              </a:rPr>
              <a:t>h</a:t>
            </a:r>
            <a:r>
              <a:rPr sz="4200" spc="0" baseline="2925" dirty="0">
                <a:solidFill>
                  <a:schemeClr val="accent1">
                    <a:lumMod val="75000"/>
                  </a:schemeClr>
                </a:solidFill>
                <a:latin typeface="+mj-lt"/>
                <a:cs typeface="Calibri"/>
              </a:rPr>
              <a:t>om</a:t>
            </a:r>
            <a:r>
              <a:rPr sz="4200" spc="-14" baseline="2925" dirty="0">
                <a:solidFill>
                  <a:schemeClr val="accent1">
                    <a:lumMod val="75000"/>
                  </a:schemeClr>
                </a:solidFill>
                <a:latin typeface="+mj-lt"/>
                <a:cs typeface="Calibri"/>
              </a:rPr>
              <a:t> </a:t>
            </a:r>
            <a:r>
              <a:rPr sz="4200" spc="-29" baseline="2925" dirty="0">
                <a:solidFill>
                  <a:schemeClr val="accent1">
                    <a:lumMod val="75000"/>
                  </a:schemeClr>
                </a:solidFill>
                <a:latin typeface="+mj-lt"/>
                <a:cs typeface="Calibri"/>
              </a:rPr>
              <a:t>t</a:t>
            </a:r>
            <a:r>
              <a:rPr sz="4200" spc="0" baseline="2925" dirty="0">
                <a:solidFill>
                  <a:schemeClr val="accent1">
                    <a:lumMod val="75000"/>
                  </a:schemeClr>
                </a:solidFill>
                <a:latin typeface="+mj-lt"/>
                <a:cs typeface="Calibri"/>
              </a:rPr>
              <a:t>o </a:t>
            </a:r>
            <a:r>
              <a:rPr sz="4200" spc="-29" baseline="2925" dirty="0">
                <a:solidFill>
                  <a:schemeClr val="accent1">
                    <a:lumMod val="75000"/>
                  </a:schemeClr>
                </a:solidFill>
                <a:latin typeface="+mj-lt"/>
                <a:cs typeface="Calibri"/>
              </a:rPr>
              <a:t>t</a:t>
            </a:r>
            <a:r>
              <a:rPr sz="4200" spc="0" baseline="2925" dirty="0">
                <a:solidFill>
                  <a:schemeClr val="accent1">
                    <a:lumMod val="75000"/>
                  </a:schemeClr>
                </a:solidFill>
                <a:latin typeface="+mj-lt"/>
                <a:cs typeface="Calibri"/>
              </a:rPr>
              <a:t>e</a:t>
            </a:r>
            <a:r>
              <a:rPr sz="4200" spc="-25" baseline="2925" dirty="0">
                <a:solidFill>
                  <a:schemeClr val="accent1">
                    <a:lumMod val="75000"/>
                  </a:schemeClr>
                </a:solidFill>
                <a:latin typeface="+mj-lt"/>
                <a:cs typeface="Calibri"/>
              </a:rPr>
              <a:t>s</a:t>
            </a:r>
            <a:r>
              <a:rPr sz="4200" spc="0" baseline="2925" dirty="0">
                <a:solidFill>
                  <a:schemeClr val="accent1">
                    <a:lumMod val="75000"/>
                  </a:schemeClr>
                </a:solidFill>
                <a:latin typeface="+mj-lt"/>
                <a:cs typeface="Calibri"/>
              </a:rPr>
              <a:t>t</a:t>
            </a:r>
            <a:endParaRPr sz="2800" dirty="0">
              <a:solidFill>
                <a:schemeClr val="accent1">
                  <a:lumMod val="75000"/>
                </a:schemeClr>
              </a:solidFill>
              <a:latin typeface="+mj-lt"/>
              <a:cs typeface="Calibri"/>
            </a:endParaRPr>
          </a:p>
        </p:txBody>
      </p:sp>
      <p:sp>
        <p:nvSpPr>
          <p:cNvPr id="9" name="object 9"/>
          <p:cNvSpPr txBox="1"/>
          <p:nvPr/>
        </p:nvSpPr>
        <p:spPr>
          <a:xfrm>
            <a:off x="1374394" y="1986034"/>
            <a:ext cx="177952" cy="687316"/>
          </a:xfrm>
          <a:prstGeom prst="rect">
            <a:avLst/>
          </a:prstGeom>
        </p:spPr>
        <p:txBody>
          <a:bodyPr wrap="square" lIns="0" tIns="0" rIns="0" bIns="0" rtlCol="0">
            <a:noAutofit/>
          </a:bodyPr>
          <a:lstStyle/>
          <a:p>
            <a:pPr marL="12700">
              <a:lnSpc>
                <a:spcPts val="2555"/>
              </a:lnSpc>
              <a:spcBef>
                <a:spcPts val="127"/>
              </a:spcBef>
            </a:pPr>
            <a:r>
              <a:rPr sz="2400" spc="0" dirty="0">
                <a:latin typeface="+mj-lt"/>
                <a:cs typeface="Arial"/>
              </a:rPr>
              <a:t>•</a:t>
            </a:r>
            <a:endParaRPr lang="en-US" sz="2400" spc="0" dirty="0">
              <a:latin typeface="+mj-lt"/>
              <a:cs typeface="Arial"/>
            </a:endParaRPr>
          </a:p>
          <a:p>
            <a:pPr marL="12700">
              <a:lnSpc>
                <a:spcPts val="2555"/>
              </a:lnSpc>
              <a:spcBef>
                <a:spcPts val="127"/>
              </a:spcBef>
            </a:pPr>
            <a:endParaRPr sz="2400" dirty="0">
              <a:latin typeface="+mj-lt"/>
              <a:cs typeface="Arial"/>
            </a:endParaRPr>
          </a:p>
          <a:p>
            <a:pPr marL="12700" marR="152">
              <a:lnSpc>
                <a:spcPct val="95825"/>
              </a:lnSpc>
            </a:pPr>
            <a:r>
              <a:rPr sz="2400" spc="0" dirty="0">
                <a:latin typeface="+mj-lt"/>
                <a:cs typeface="Arial"/>
              </a:rPr>
              <a:t>•</a:t>
            </a:r>
            <a:endParaRPr sz="2400" dirty="0">
              <a:latin typeface="+mj-lt"/>
              <a:cs typeface="Arial"/>
            </a:endParaRPr>
          </a:p>
        </p:txBody>
      </p:sp>
      <p:sp>
        <p:nvSpPr>
          <p:cNvPr id="8" name="object 8"/>
          <p:cNvSpPr txBox="1"/>
          <p:nvPr/>
        </p:nvSpPr>
        <p:spPr>
          <a:xfrm>
            <a:off x="1602994" y="1943887"/>
            <a:ext cx="9630156" cy="1629587"/>
          </a:xfrm>
          <a:prstGeom prst="rect">
            <a:avLst/>
          </a:prstGeom>
        </p:spPr>
        <p:txBody>
          <a:bodyPr wrap="square" lIns="0" tIns="0" rIns="0" bIns="0" rtlCol="0">
            <a:noAutofit/>
          </a:bodyPr>
          <a:lstStyle/>
          <a:p>
            <a:pPr marL="12700" marR="43110">
              <a:lnSpc>
                <a:spcPts val="2545"/>
              </a:lnSpc>
              <a:spcBef>
                <a:spcPts val="127"/>
              </a:spcBef>
            </a:pPr>
            <a:r>
              <a:rPr sz="3600" spc="0" baseline="3413" dirty="0">
                <a:latin typeface="+mj-lt"/>
                <a:cs typeface="Calibri"/>
              </a:rPr>
              <a:t>Id</a:t>
            </a:r>
            <a:r>
              <a:rPr sz="3600" spc="4" baseline="3413" dirty="0">
                <a:latin typeface="+mj-lt"/>
                <a:cs typeface="Calibri"/>
              </a:rPr>
              <a:t>e</a:t>
            </a:r>
            <a:r>
              <a:rPr sz="3600" spc="0" baseline="3413" dirty="0">
                <a:latin typeface="+mj-lt"/>
                <a:cs typeface="Calibri"/>
              </a:rPr>
              <a:t>ally</a:t>
            </a:r>
            <a:r>
              <a:rPr sz="3600" spc="-19" baseline="3413" dirty="0">
                <a:latin typeface="+mj-lt"/>
                <a:cs typeface="Calibri"/>
              </a:rPr>
              <a:t> </a:t>
            </a:r>
            <a:r>
              <a:rPr sz="3600" spc="0" baseline="3413" dirty="0">
                <a:latin typeface="+mj-lt"/>
                <a:cs typeface="Calibri"/>
              </a:rPr>
              <a:t>all</a:t>
            </a:r>
            <a:r>
              <a:rPr sz="3600" spc="-9" baseline="3413" dirty="0">
                <a:latin typeface="+mj-lt"/>
                <a:cs typeface="Calibri"/>
              </a:rPr>
              <a:t> w</a:t>
            </a:r>
            <a:r>
              <a:rPr sz="3600" spc="4" baseline="3413" dirty="0">
                <a:latin typeface="+mj-lt"/>
                <a:cs typeface="Calibri"/>
              </a:rPr>
              <a:t>h</a:t>
            </a:r>
            <a:r>
              <a:rPr sz="3600" spc="0" baseline="3413" dirty="0">
                <a:latin typeface="+mj-lt"/>
                <a:cs typeface="Calibri"/>
              </a:rPr>
              <a:t>e</a:t>
            </a:r>
            <a:r>
              <a:rPr sz="3600" spc="-14" baseline="3413" dirty="0">
                <a:latin typeface="+mj-lt"/>
                <a:cs typeface="Calibri"/>
              </a:rPr>
              <a:t>r</a:t>
            </a:r>
            <a:r>
              <a:rPr sz="3600" spc="0" baseline="3413" dirty="0">
                <a:latin typeface="+mj-lt"/>
                <a:cs typeface="Calibri"/>
              </a:rPr>
              <a:t>e</a:t>
            </a:r>
            <a:r>
              <a:rPr sz="3600" spc="-9" baseline="3413" dirty="0">
                <a:latin typeface="+mj-lt"/>
                <a:cs typeface="Calibri"/>
              </a:rPr>
              <a:t> </a:t>
            </a:r>
            <a:r>
              <a:rPr sz="3600" spc="-34" baseline="3413" dirty="0">
                <a:latin typeface="+mj-lt"/>
                <a:cs typeface="Calibri"/>
              </a:rPr>
              <a:t>w</a:t>
            </a:r>
            <a:r>
              <a:rPr sz="3600" spc="0" baseline="3413" dirty="0">
                <a:latin typeface="+mj-lt"/>
                <a:cs typeface="Calibri"/>
              </a:rPr>
              <a:t>e</a:t>
            </a:r>
            <a:r>
              <a:rPr sz="3600" spc="9" baseline="3413" dirty="0">
                <a:latin typeface="+mj-lt"/>
                <a:cs typeface="Calibri"/>
              </a:rPr>
              <a:t> </a:t>
            </a:r>
            <a:r>
              <a:rPr sz="3600" spc="0" baseline="3413" dirty="0">
                <a:latin typeface="+mj-lt"/>
                <a:cs typeface="Calibri"/>
              </a:rPr>
              <a:t>s</a:t>
            </a:r>
            <a:r>
              <a:rPr sz="3600" spc="4" baseline="3413" dirty="0">
                <a:latin typeface="+mj-lt"/>
                <a:cs typeface="Calibri"/>
              </a:rPr>
              <a:t>u</a:t>
            </a:r>
            <a:r>
              <a:rPr sz="3600" spc="0" baseline="3413" dirty="0">
                <a:latin typeface="+mj-lt"/>
                <a:cs typeface="Calibri"/>
              </a:rPr>
              <a:t>s</a:t>
            </a:r>
            <a:r>
              <a:rPr sz="3600" spc="4" baseline="3413" dirty="0">
                <a:latin typeface="+mj-lt"/>
                <a:cs typeface="Calibri"/>
              </a:rPr>
              <a:t>p</a:t>
            </a:r>
            <a:r>
              <a:rPr sz="3600" spc="0" baseline="3413" dirty="0">
                <a:latin typeface="+mj-lt"/>
                <a:cs typeface="Calibri"/>
              </a:rPr>
              <a:t>ect</a:t>
            </a:r>
            <a:r>
              <a:rPr sz="3600" spc="-29" baseline="3413" dirty="0">
                <a:latin typeface="+mj-lt"/>
                <a:cs typeface="Calibri"/>
              </a:rPr>
              <a:t> </a:t>
            </a:r>
            <a:r>
              <a:rPr sz="3600" spc="-34" baseline="3413" dirty="0">
                <a:latin typeface="+mj-lt"/>
                <a:cs typeface="Calibri"/>
              </a:rPr>
              <a:t>C</a:t>
            </a:r>
            <a:r>
              <a:rPr sz="3600" spc="-29" baseline="3413" dirty="0">
                <a:latin typeface="+mj-lt"/>
                <a:cs typeface="Calibri"/>
              </a:rPr>
              <a:t>O</a:t>
            </a:r>
            <a:r>
              <a:rPr sz="3600" spc="0" baseline="3413" dirty="0">
                <a:latin typeface="+mj-lt"/>
                <a:cs typeface="Calibri"/>
              </a:rPr>
              <a:t>VI</a:t>
            </a:r>
            <a:r>
              <a:rPr sz="3600" spc="25" baseline="3413" dirty="0">
                <a:latin typeface="+mj-lt"/>
                <a:cs typeface="Calibri"/>
              </a:rPr>
              <a:t>D</a:t>
            </a:r>
            <a:r>
              <a:rPr sz="3600" spc="9" baseline="3413" dirty="0">
                <a:latin typeface="+mj-lt"/>
                <a:cs typeface="Calibri"/>
              </a:rPr>
              <a:t>-</a:t>
            </a:r>
            <a:r>
              <a:rPr sz="3600" spc="4" baseline="3413" dirty="0">
                <a:latin typeface="+mj-lt"/>
                <a:cs typeface="Calibri"/>
              </a:rPr>
              <a:t>19</a:t>
            </a:r>
            <a:r>
              <a:rPr lang="en-US" sz="3600" spc="4" baseline="3413" dirty="0">
                <a:latin typeface="+mj-lt"/>
                <a:cs typeface="Calibri"/>
              </a:rPr>
              <a:t> (to avoid transmission to other household)</a:t>
            </a:r>
            <a:endParaRPr sz="2400" dirty="0">
              <a:latin typeface="+mj-lt"/>
              <a:cs typeface="Calibri"/>
            </a:endParaRPr>
          </a:p>
          <a:p>
            <a:pPr marL="12700">
              <a:lnSpc>
                <a:spcPts val="2929"/>
              </a:lnSpc>
              <a:spcBef>
                <a:spcPts val="237"/>
              </a:spcBef>
            </a:pPr>
            <a:r>
              <a:rPr sz="2400" spc="-9" dirty="0">
                <a:latin typeface="+mj-lt"/>
                <a:cs typeface="Calibri"/>
              </a:rPr>
              <a:t>B</a:t>
            </a:r>
            <a:r>
              <a:rPr sz="2400" spc="9" dirty="0">
                <a:latin typeface="+mj-lt"/>
                <a:cs typeface="Calibri"/>
              </a:rPr>
              <a:t>u</a:t>
            </a:r>
            <a:r>
              <a:rPr sz="2400" spc="0" dirty="0">
                <a:latin typeface="+mj-lt"/>
                <a:cs typeface="Calibri"/>
              </a:rPr>
              <a:t>t </a:t>
            </a:r>
            <a:r>
              <a:rPr sz="2400" spc="9" dirty="0">
                <a:latin typeface="+mj-lt"/>
                <a:cs typeface="Calibri"/>
              </a:rPr>
              <a:t>du</a:t>
            </a:r>
            <a:r>
              <a:rPr sz="2400" spc="0" dirty="0">
                <a:latin typeface="+mj-lt"/>
                <a:cs typeface="Calibri"/>
              </a:rPr>
              <a:t>e</a:t>
            </a:r>
            <a:r>
              <a:rPr sz="2400" spc="-34" dirty="0">
                <a:latin typeface="+mj-lt"/>
                <a:cs typeface="Calibri"/>
              </a:rPr>
              <a:t> </a:t>
            </a:r>
            <a:r>
              <a:rPr sz="2400" spc="-9" dirty="0">
                <a:latin typeface="+mj-lt"/>
                <a:cs typeface="Calibri"/>
              </a:rPr>
              <a:t>t</a:t>
            </a:r>
            <a:r>
              <a:rPr sz="2400" spc="0" dirty="0">
                <a:latin typeface="+mj-lt"/>
                <a:cs typeface="Calibri"/>
              </a:rPr>
              <a:t>o</a:t>
            </a:r>
            <a:r>
              <a:rPr sz="2400" spc="-29" dirty="0">
                <a:latin typeface="+mj-lt"/>
                <a:cs typeface="Calibri"/>
              </a:rPr>
              <a:t> </a:t>
            </a:r>
            <a:r>
              <a:rPr sz="2400" spc="9" dirty="0">
                <a:latin typeface="+mj-lt"/>
                <a:cs typeface="Calibri"/>
              </a:rPr>
              <a:t>th</a:t>
            </a:r>
            <a:r>
              <a:rPr sz="2400" spc="0" dirty="0">
                <a:latin typeface="+mj-lt"/>
                <a:cs typeface="Calibri"/>
              </a:rPr>
              <a:t>e</a:t>
            </a:r>
            <a:r>
              <a:rPr sz="2400" spc="-9" dirty="0">
                <a:latin typeface="+mj-lt"/>
                <a:cs typeface="Calibri"/>
              </a:rPr>
              <a:t> </a:t>
            </a:r>
            <a:r>
              <a:rPr sz="2400" spc="0" dirty="0">
                <a:latin typeface="+mj-lt"/>
                <a:cs typeface="Calibri"/>
              </a:rPr>
              <a:t>lo</a:t>
            </a:r>
            <a:r>
              <a:rPr sz="2400" spc="9" dirty="0">
                <a:latin typeface="+mj-lt"/>
                <a:cs typeface="Calibri"/>
              </a:rPr>
              <a:t>a</a:t>
            </a:r>
            <a:r>
              <a:rPr sz="2400" spc="0" dirty="0">
                <a:latin typeface="+mj-lt"/>
                <a:cs typeface="Calibri"/>
              </a:rPr>
              <a:t>d</a:t>
            </a:r>
            <a:r>
              <a:rPr sz="2400" spc="-29" dirty="0">
                <a:latin typeface="+mj-lt"/>
                <a:cs typeface="Calibri"/>
              </a:rPr>
              <a:t> </a:t>
            </a:r>
            <a:r>
              <a:rPr sz="2400" spc="0" dirty="0">
                <a:latin typeface="+mj-lt"/>
                <a:cs typeface="Calibri"/>
              </a:rPr>
              <a:t>on la</a:t>
            </a:r>
            <a:r>
              <a:rPr sz="2400" spc="9" dirty="0">
                <a:latin typeface="+mj-lt"/>
                <a:cs typeface="Calibri"/>
              </a:rPr>
              <a:t>b</a:t>
            </a:r>
            <a:r>
              <a:rPr sz="2400" spc="0" dirty="0">
                <a:latin typeface="+mj-lt"/>
                <a:cs typeface="Calibri"/>
              </a:rPr>
              <a:t>s</a:t>
            </a:r>
            <a:r>
              <a:rPr sz="2400" spc="-39" dirty="0">
                <a:latin typeface="+mj-lt"/>
                <a:cs typeface="Calibri"/>
              </a:rPr>
              <a:t> </a:t>
            </a:r>
            <a:r>
              <a:rPr sz="2400" spc="0" dirty="0">
                <a:latin typeface="+mj-lt"/>
                <a:cs typeface="Calibri"/>
              </a:rPr>
              <a:t>a</a:t>
            </a:r>
            <a:r>
              <a:rPr sz="2400" spc="9" dirty="0">
                <a:latin typeface="+mj-lt"/>
                <a:cs typeface="Calibri"/>
              </a:rPr>
              <a:t>n</a:t>
            </a:r>
            <a:r>
              <a:rPr sz="2400" spc="0" dirty="0">
                <a:latin typeface="+mj-lt"/>
                <a:cs typeface="Calibri"/>
              </a:rPr>
              <a:t>d</a:t>
            </a:r>
            <a:r>
              <a:rPr sz="2400" spc="-4" dirty="0">
                <a:latin typeface="+mj-lt"/>
                <a:cs typeface="Calibri"/>
              </a:rPr>
              <a:t> </a:t>
            </a:r>
            <a:r>
              <a:rPr sz="2400" spc="9" dirty="0">
                <a:latin typeface="+mj-lt"/>
                <a:cs typeface="Calibri"/>
              </a:rPr>
              <a:t>p</a:t>
            </a:r>
            <a:r>
              <a:rPr sz="2400" spc="-44" dirty="0">
                <a:latin typeface="+mj-lt"/>
                <a:cs typeface="Calibri"/>
              </a:rPr>
              <a:t>r</a:t>
            </a:r>
            <a:r>
              <a:rPr sz="2400" spc="0" dirty="0">
                <a:latin typeface="+mj-lt"/>
                <a:cs typeface="Calibri"/>
              </a:rPr>
              <a:t>ol</a:t>
            </a:r>
            <a:r>
              <a:rPr sz="2400" spc="9" dirty="0">
                <a:latin typeface="+mj-lt"/>
                <a:cs typeface="Calibri"/>
              </a:rPr>
              <a:t>on</a:t>
            </a:r>
            <a:r>
              <a:rPr sz="2400" spc="-25" dirty="0">
                <a:latin typeface="+mj-lt"/>
                <a:cs typeface="Calibri"/>
              </a:rPr>
              <a:t>g</a:t>
            </a:r>
            <a:r>
              <a:rPr sz="2400" spc="0" dirty="0">
                <a:latin typeface="+mj-lt"/>
                <a:cs typeface="Calibri"/>
              </a:rPr>
              <a:t>ed</a:t>
            </a:r>
            <a:r>
              <a:rPr sz="2400" spc="-50" dirty="0">
                <a:latin typeface="+mj-lt"/>
                <a:cs typeface="Calibri"/>
              </a:rPr>
              <a:t> </a:t>
            </a:r>
            <a:r>
              <a:rPr sz="2400" spc="-184" dirty="0">
                <a:latin typeface="+mj-lt"/>
                <a:cs typeface="Calibri"/>
              </a:rPr>
              <a:t>T</a:t>
            </a:r>
            <a:r>
              <a:rPr sz="2400" spc="-189" dirty="0">
                <a:latin typeface="+mj-lt"/>
                <a:cs typeface="Calibri"/>
              </a:rPr>
              <a:t>A</a:t>
            </a:r>
            <a:r>
              <a:rPr sz="2400" spc="-234" dirty="0">
                <a:latin typeface="+mj-lt"/>
                <a:cs typeface="Calibri"/>
              </a:rPr>
              <a:t>T</a:t>
            </a:r>
            <a:r>
              <a:rPr sz="2400" spc="0" dirty="0">
                <a:latin typeface="+mj-lt"/>
                <a:cs typeface="Calibri"/>
              </a:rPr>
              <a:t>,</a:t>
            </a:r>
            <a:r>
              <a:rPr sz="2400" spc="9" dirty="0">
                <a:latin typeface="+mj-lt"/>
                <a:cs typeface="Calibri"/>
              </a:rPr>
              <a:t> </a:t>
            </a:r>
            <a:r>
              <a:rPr sz="2400" spc="0" dirty="0">
                <a:latin typeface="+mj-lt"/>
                <a:cs typeface="Calibri"/>
              </a:rPr>
              <a:t>m</a:t>
            </a:r>
            <a:r>
              <a:rPr sz="2400" spc="-39" dirty="0">
                <a:latin typeface="+mj-lt"/>
                <a:cs typeface="Calibri"/>
              </a:rPr>
              <a:t>a</a:t>
            </a:r>
            <a:r>
              <a:rPr sz="2400" spc="0" dirty="0">
                <a:latin typeface="+mj-lt"/>
                <a:cs typeface="Calibri"/>
              </a:rPr>
              <a:t>y</a:t>
            </a:r>
            <a:r>
              <a:rPr sz="2400" spc="-19" dirty="0">
                <a:latin typeface="+mj-lt"/>
                <a:cs typeface="Calibri"/>
              </a:rPr>
              <a:t> </a:t>
            </a:r>
            <a:r>
              <a:rPr sz="2400" spc="9" dirty="0">
                <a:latin typeface="+mj-lt"/>
                <a:cs typeface="Calibri"/>
              </a:rPr>
              <a:t>b</a:t>
            </a:r>
            <a:r>
              <a:rPr sz="2400" spc="0" dirty="0">
                <a:latin typeface="+mj-lt"/>
                <a:cs typeface="Calibri"/>
              </a:rPr>
              <a:t>e</a:t>
            </a:r>
            <a:r>
              <a:rPr sz="2400" spc="-9" dirty="0">
                <a:latin typeface="+mj-lt"/>
                <a:cs typeface="Calibri"/>
              </a:rPr>
              <a:t> </a:t>
            </a:r>
            <a:r>
              <a:rPr sz="2400" spc="9" dirty="0">
                <a:latin typeface="+mj-lt"/>
                <a:cs typeface="Calibri"/>
              </a:rPr>
              <a:t>d</a:t>
            </a:r>
            <a:r>
              <a:rPr sz="2400" spc="-19" dirty="0">
                <a:latin typeface="+mj-lt"/>
                <a:cs typeface="Calibri"/>
              </a:rPr>
              <a:t>e</a:t>
            </a:r>
            <a:r>
              <a:rPr sz="2400" spc="-59" dirty="0">
                <a:latin typeface="+mj-lt"/>
                <a:cs typeface="Calibri"/>
              </a:rPr>
              <a:t>f</a:t>
            </a:r>
            <a:r>
              <a:rPr sz="2400" spc="0" dirty="0">
                <a:latin typeface="+mj-lt"/>
                <a:cs typeface="Calibri"/>
              </a:rPr>
              <a:t>e</a:t>
            </a:r>
            <a:r>
              <a:rPr sz="2400" spc="4" dirty="0">
                <a:latin typeface="+mj-lt"/>
                <a:cs typeface="Calibri"/>
              </a:rPr>
              <a:t>r</a:t>
            </a:r>
            <a:r>
              <a:rPr sz="2400" spc="-19" dirty="0">
                <a:latin typeface="+mj-lt"/>
                <a:cs typeface="Calibri"/>
              </a:rPr>
              <a:t>r</a:t>
            </a:r>
            <a:r>
              <a:rPr sz="2400" spc="0" dirty="0">
                <a:latin typeface="+mj-lt"/>
                <a:cs typeface="Calibri"/>
              </a:rPr>
              <a:t>ed in </a:t>
            </a:r>
            <a:endParaRPr sz="2400" dirty="0">
              <a:latin typeface="+mj-lt"/>
              <a:cs typeface="Calibri"/>
            </a:endParaRPr>
          </a:p>
          <a:p>
            <a:pPr marL="12700">
              <a:lnSpc>
                <a:spcPts val="2929"/>
              </a:lnSpc>
            </a:pPr>
            <a:r>
              <a:rPr sz="2400" spc="0" dirty="0">
                <a:latin typeface="+mj-lt"/>
                <a:cs typeface="Calibri"/>
              </a:rPr>
              <a:t>a</a:t>
            </a:r>
            <a:r>
              <a:rPr sz="2400" spc="-50" dirty="0">
                <a:latin typeface="+mj-lt"/>
                <a:cs typeface="Calibri"/>
              </a:rPr>
              <a:t>s</a:t>
            </a:r>
            <a:r>
              <a:rPr sz="2400" spc="-4" dirty="0">
                <a:latin typeface="+mj-lt"/>
                <a:cs typeface="Calibri"/>
              </a:rPr>
              <a:t>y</a:t>
            </a:r>
            <a:r>
              <a:rPr sz="2400" spc="0" dirty="0">
                <a:latin typeface="+mj-lt"/>
                <a:cs typeface="Calibri"/>
              </a:rPr>
              <a:t>m</a:t>
            </a:r>
            <a:r>
              <a:rPr sz="2400" spc="9" dirty="0">
                <a:latin typeface="+mj-lt"/>
                <a:cs typeface="Calibri"/>
              </a:rPr>
              <a:t>p</a:t>
            </a:r>
            <a:r>
              <a:rPr sz="2400" spc="-9" dirty="0">
                <a:latin typeface="+mj-lt"/>
                <a:cs typeface="Calibri"/>
              </a:rPr>
              <a:t>t</a:t>
            </a:r>
            <a:r>
              <a:rPr sz="2400" spc="0" dirty="0">
                <a:latin typeface="+mj-lt"/>
                <a:cs typeface="Calibri"/>
              </a:rPr>
              <a:t>o</a:t>
            </a:r>
            <a:r>
              <a:rPr sz="2400" spc="4" dirty="0">
                <a:latin typeface="+mj-lt"/>
                <a:cs typeface="Calibri"/>
              </a:rPr>
              <a:t>m</a:t>
            </a:r>
            <a:r>
              <a:rPr sz="2400" spc="-19" dirty="0">
                <a:latin typeface="+mj-lt"/>
                <a:cs typeface="Calibri"/>
              </a:rPr>
              <a:t>a</a:t>
            </a:r>
            <a:r>
              <a:rPr sz="2400" spc="9" dirty="0">
                <a:latin typeface="+mj-lt"/>
                <a:cs typeface="Calibri"/>
              </a:rPr>
              <a:t>t</a:t>
            </a:r>
            <a:r>
              <a:rPr sz="2400" spc="0" dirty="0">
                <a:latin typeface="+mj-lt"/>
                <a:cs typeface="Calibri"/>
              </a:rPr>
              <a:t>ic</a:t>
            </a:r>
            <a:r>
              <a:rPr sz="2400" spc="-69" dirty="0">
                <a:latin typeface="+mj-lt"/>
                <a:cs typeface="Calibri"/>
              </a:rPr>
              <a:t> </a:t>
            </a:r>
            <a:r>
              <a:rPr sz="2400" spc="-29" dirty="0">
                <a:latin typeface="+mj-lt"/>
                <a:cs typeface="Calibri"/>
              </a:rPr>
              <a:t>c</a:t>
            </a:r>
            <a:r>
              <a:rPr sz="2400" spc="0" dirty="0">
                <a:latin typeface="+mj-lt"/>
                <a:cs typeface="Calibri"/>
              </a:rPr>
              <a:t>o</a:t>
            </a:r>
            <a:r>
              <a:rPr sz="2400" spc="-9" dirty="0">
                <a:latin typeface="+mj-lt"/>
                <a:cs typeface="Calibri"/>
              </a:rPr>
              <a:t>nt</a:t>
            </a:r>
            <a:r>
              <a:rPr sz="2400" spc="0" dirty="0">
                <a:latin typeface="+mj-lt"/>
                <a:cs typeface="Calibri"/>
              </a:rPr>
              <a:t>acts</a:t>
            </a:r>
            <a:r>
              <a:rPr sz="2400" spc="-59" dirty="0">
                <a:latin typeface="+mj-lt"/>
                <a:cs typeface="Calibri"/>
              </a:rPr>
              <a:t> </a:t>
            </a:r>
            <a:r>
              <a:rPr sz="2400" spc="0" dirty="0">
                <a:latin typeface="+mj-lt"/>
                <a:cs typeface="Calibri"/>
              </a:rPr>
              <a:t>A</a:t>
            </a:r>
            <a:r>
              <a:rPr sz="2400" spc="9" dirty="0">
                <a:latin typeface="+mj-lt"/>
                <a:cs typeface="Calibri"/>
              </a:rPr>
              <a:t>N</a:t>
            </a:r>
            <a:r>
              <a:rPr sz="2400" spc="0" dirty="0">
                <a:latin typeface="+mj-lt"/>
                <a:cs typeface="Calibri"/>
              </a:rPr>
              <a:t>D</a:t>
            </a:r>
            <a:r>
              <a:rPr sz="2400" spc="-4" dirty="0">
                <a:latin typeface="+mj-lt"/>
                <a:cs typeface="Calibri"/>
              </a:rPr>
              <a:t> c</a:t>
            </a:r>
            <a:r>
              <a:rPr sz="2400" spc="4" dirty="0">
                <a:latin typeface="+mj-lt"/>
                <a:cs typeface="Calibri"/>
              </a:rPr>
              <a:t>h</a:t>
            </a:r>
            <a:r>
              <a:rPr sz="2400" spc="0" dirty="0">
                <a:latin typeface="+mj-lt"/>
                <a:cs typeface="Calibri"/>
              </a:rPr>
              <a:t>il</a:t>
            </a:r>
            <a:r>
              <a:rPr sz="2400" spc="9" dirty="0">
                <a:latin typeface="+mj-lt"/>
                <a:cs typeface="Calibri"/>
              </a:rPr>
              <a:t>d</a:t>
            </a:r>
            <a:r>
              <a:rPr sz="2400" spc="-19" dirty="0">
                <a:latin typeface="+mj-lt"/>
                <a:cs typeface="Calibri"/>
              </a:rPr>
              <a:t>r</a:t>
            </a:r>
            <a:r>
              <a:rPr sz="2400" spc="0" dirty="0">
                <a:latin typeface="+mj-lt"/>
                <a:cs typeface="Calibri"/>
              </a:rPr>
              <a:t>en</a:t>
            </a:r>
            <a:r>
              <a:rPr sz="2400" spc="-50" dirty="0">
                <a:latin typeface="+mj-lt"/>
                <a:cs typeface="Calibri"/>
              </a:rPr>
              <a:t> </a:t>
            </a:r>
            <a:r>
              <a:rPr sz="2400" spc="-9" dirty="0">
                <a:latin typeface="+mj-lt"/>
                <a:cs typeface="Calibri"/>
              </a:rPr>
              <a:t>w</a:t>
            </a:r>
            <a:r>
              <a:rPr sz="2400" spc="0" dirty="0">
                <a:latin typeface="+mj-lt"/>
                <a:cs typeface="Calibri"/>
              </a:rPr>
              <a:t>i</a:t>
            </a:r>
            <a:r>
              <a:rPr sz="2400" spc="9" dirty="0">
                <a:latin typeface="+mj-lt"/>
                <a:cs typeface="Calibri"/>
              </a:rPr>
              <a:t>t</a:t>
            </a:r>
            <a:r>
              <a:rPr sz="2400" spc="0" dirty="0">
                <a:latin typeface="+mj-lt"/>
                <a:cs typeface="Calibri"/>
              </a:rPr>
              <a:t>h</a:t>
            </a:r>
            <a:r>
              <a:rPr sz="2400" spc="-9" dirty="0">
                <a:latin typeface="+mj-lt"/>
                <a:cs typeface="Calibri"/>
              </a:rPr>
              <a:t> </a:t>
            </a:r>
            <a:r>
              <a:rPr sz="2400" spc="0" dirty="0">
                <a:latin typeface="+mj-lt"/>
                <a:cs typeface="Calibri"/>
              </a:rPr>
              <a:t>mild </a:t>
            </a:r>
            <a:r>
              <a:rPr sz="2400" spc="-50" dirty="0">
                <a:latin typeface="+mj-lt"/>
                <a:cs typeface="Calibri"/>
              </a:rPr>
              <a:t>s</a:t>
            </a:r>
            <a:r>
              <a:rPr sz="2400" spc="-4" dirty="0">
                <a:latin typeface="+mj-lt"/>
                <a:cs typeface="Calibri"/>
              </a:rPr>
              <a:t>y</a:t>
            </a:r>
            <a:r>
              <a:rPr sz="2400" spc="0" dirty="0">
                <a:latin typeface="+mj-lt"/>
                <a:cs typeface="Calibri"/>
              </a:rPr>
              <a:t>m</a:t>
            </a:r>
            <a:r>
              <a:rPr sz="2400" spc="9" dirty="0">
                <a:latin typeface="+mj-lt"/>
                <a:cs typeface="Calibri"/>
              </a:rPr>
              <a:t>p</a:t>
            </a:r>
            <a:r>
              <a:rPr sz="2400" spc="-9" dirty="0">
                <a:latin typeface="+mj-lt"/>
                <a:cs typeface="Calibri"/>
              </a:rPr>
              <a:t>t</a:t>
            </a:r>
            <a:r>
              <a:rPr sz="2400" spc="0" dirty="0">
                <a:latin typeface="+mj-lt"/>
                <a:cs typeface="Calibri"/>
              </a:rPr>
              <a:t>o</a:t>
            </a:r>
            <a:r>
              <a:rPr sz="2400" spc="4" dirty="0">
                <a:latin typeface="+mj-lt"/>
                <a:cs typeface="Calibri"/>
              </a:rPr>
              <a:t>m</a:t>
            </a:r>
            <a:r>
              <a:rPr sz="2400" spc="0" dirty="0">
                <a:latin typeface="+mj-lt"/>
                <a:cs typeface="Calibri"/>
              </a:rPr>
              <a:t>s/</a:t>
            </a:r>
            <a:r>
              <a:rPr sz="2400" spc="-59" dirty="0">
                <a:latin typeface="+mj-lt"/>
                <a:cs typeface="Calibri"/>
              </a:rPr>
              <a:t> </a:t>
            </a:r>
            <a:r>
              <a:rPr sz="2400" spc="4" dirty="0">
                <a:latin typeface="+mj-lt"/>
                <a:cs typeface="Calibri"/>
              </a:rPr>
              <a:t>n</a:t>
            </a:r>
            <a:r>
              <a:rPr sz="2400" spc="0" dirty="0">
                <a:latin typeface="+mj-lt"/>
                <a:cs typeface="Calibri"/>
              </a:rPr>
              <a:t>o</a:t>
            </a:r>
            <a:r>
              <a:rPr sz="2400" spc="-9" dirty="0">
                <a:latin typeface="+mj-lt"/>
                <a:cs typeface="Calibri"/>
              </a:rPr>
              <a:t> </a:t>
            </a:r>
            <a:r>
              <a:rPr sz="2400" spc="-29" dirty="0">
                <a:latin typeface="+mj-lt"/>
                <a:cs typeface="Calibri"/>
              </a:rPr>
              <a:t>c</a:t>
            </a:r>
            <a:r>
              <a:rPr sz="2400" spc="0" dirty="0">
                <a:latin typeface="+mj-lt"/>
                <a:cs typeface="Calibri"/>
              </a:rPr>
              <a:t>om</a:t>
            </a:r>
            <a:r>
              <a:rPr sz="2400" spc="9" dirty="0">
                <a:latin typeface="+mj-lt"/>
                <a:cs typeface="Calibri"/>
              </a:rPr>
              <a:t>o</a:t>
            </a:r>
            <a:r>
              <a:rPr sz="2400" spc="0" dirty="0">
                <a:latin typeface="+mj-lt"/>
                <a:cs typeface="Calibri"/>
              </a:rPr>
              <a:t>r</a:t>
            </a:r>
            <a:r>
              <a:rPr sz="2400" spc="9" dirty="0">
                <a:latin typeface="+mj-lt"/>
                <a:cs typeface="Calibri"/>
              </a:rPr>
              <a:t>b</a:t>
            </a:r>
            <a:r>
              <a:rPr sz="2400" spc="0" dirty="0">
                <a:latin typeface="+mj-lt"/>
                <a:cs typeface="Calibri"/>
              </a:rPr>
              <a:t>i</a:t>
            </a:r>
            <a:r>
              <a:rPr sz="2400" spc="4" dirty="0">
                <a:latin typeface="+mj-lt"/>
                <a:cs typeface="Calibri"/>
              </a:rPr>
              <a:t>d</a:t>
            </a:r>
            <a:r>
              <a:rPr sz="2400" spc="0" dirty="0">
                <a:latin typeface="+mj-lt"/>
                <a:cs typeface="Calibri"/>
              </a:rPr>
              <a:t>i</a:t>
            </a:r>
            <a:r>
              <a:rPr sz="2400" spc="9" dirty="0">
                <a:latin typeface="+mj-lt"/>
                <a:cs typeface="Calibri"/>
              </a:rPr>
              <a:t>t</a:t>
            </a:r>
            <a:r>
              <a:rPr sz="2400" spc="0" dirty="0">
                <a:latin typeface="+mj-lt"/>
                <a:cs typeface="Calibri"/>
              </a:rPr>
              <a:t>ies</a:t>
            </a:r>
            <a:r>
              <a:rPr lang="en-US" sz="2400" spc="0" dirty="0">
                <a:latin typeface="+mj-lt"/>
                <a:cs typeface="Calibri"/>
              </a:rPr>
              <a:t>#</a:t>
            </a:r>
            <a:r>
              <a:rPr sz="2400" spc="0" dirty="0">
                <a:latin typeface="+mj-lt"/>
                <a:cs typeface="Calibri"/>
              </a:rPr>
              <a:t> </a:t>
            </a:r>
            <a:endParaRPr sz="2400" dirty="0">
              <a:latin typeface="+mj-lt"/>
              <a:cs typeface="Calibri"/>
            </a:endParaRPr>
          </a:p>
          <a:p>
            <a:pPr marL="12700">
              <a:lnSpc>
                <a:spcPts val="2929"/>
              </a:lnSpc>
            </a:pPr>
            <a:r>
              <a:rPr sz="2400" spc="0" dirty="0">
                <a:latin typeface="+mj-lt"/>
                <a:cs typeface="Calibri"/>
              </a:rPr>
              <a:t>a</a:t>
            </a:r>
            <a:r>
              <a:rPr sz="2400" spc="9" dirty="0">
                <a:latin typeface="+mj-lt"/>
                <a:cs typeface="Calibri"/>
              </a:rPr>
              <a:t>n</a:t>
            </a:r>
            <a:r>
              <a:rPr sz="2400" spc="0" dirty="0">
                <a:latin typeface="+mj-lt"/>
                <a:cs typeface="Calibri"/>
              </a:rPr>
              <a:t>d</a:t>
            </a:r>
            <a:r>
              <a:rPr sz="2400" spc="-4" dirty="0">
                <a:latin typeface="+mj-lt"/>
                <a:cs typeface="Calibri"/>
              </a:rPr>
              <a:t> </a:t>
            </a:r>
            <a:r>
              <a:rPr sz="2400" spc="-9" dirty="0">
                <a:latin typeface="+mj-lt"/>
                <a:cs typeface="Calibri"/>
              </a:rPr>
              <a:t>k</a:t>
            </a:r>
            <a:r>
              <a:rPr sz="2400" spc="9" dirty="0">
                <a:latin typeface="+mj-lt"/>
                <a:cs typeface="Calibri"/>
              </a:rPr>
              <a:t>n</a:t>
            </a:r>
            <a:r>
              <a:rPr sz="2400" spc="0" dirty="0">
                <a:latin typeface="+mj-lt"/>
                <a:cs typeface="Calibri"/>
              </a:rPr>
              <a:t>own</a:t>
            </a:r>
            <a:r>
              <a:rPr sz="2400" spc="-34" dirty="0">
                <a:latin typeface="+mj-lt"/>
                <a:cs typeface="Calibri"/>
              </a:rPr>
              <a:t> </a:t>
            </a:r>
            <a:r>
              <a:rPr sz="2400" spc="-29" dirty="0">
                <a:latin typeface="+mj-lt"/>
                <a:cs typeface="Calibri"/>
              </a:rPr>
              <a:t>c</a:t>
            </a:r>
            <a:r>
              <a:rPr sz="2400" spc="0" dirty="0">
                <a:latin typeface="+mj-lt"/>
                <a:cs typeface="Calibri"/>
              </a:rPr>
              <a:t>on</a:t>
            </a:r>
            <a:r>
              <a:rPr sz="2400" spc="-19" dirty="0">
                <a:latin typeface="+mj-lt"/>
                <a:cs typeface="Calibri"/>
              </a:rPr>
              <a:t>t</a:t>
            </a:r>
            <a:r>
              <a:rPr sz="2400" spc="0" dirty="0">
                <a:latin typeface="+mj-lt"/>
                <a:cs typeface="Calibri"/>
              </a:rPr>
              <a:t>act</a:t>
            </a:r>
            <a:r>
              <a:rPr sz="2400" spc="-19" dirty="0">
                <a:latin typeface="+mj-lt"/>
                <a:cs typeface="Calibri"/>
              </a:rPr>
              <a:t> </a:t>
            </a:r>
            <a:r>
              <a:rPr sz="2400" spc="0" dirty="0">
                <a:latin typeface="+mj-lt"/>
                <a:cs typeface="Calibri"/>
              </a:rPr>
              <a:t>(b</a:t>
            </a:r>
            <a:r>
              <a:rPr sz="2400" spc="9" dirty="0">
                <a:latin typeface="+mj-lt"/>
                <a:cs typeface="Calibri"/>
              </a:rPr>
              <a:t>u</a:t>
            </a:r>
            <a:r>
              <a:rPr sz="2400" spc="0" dirty="0">
                <a:latin typeface="+mj-lt"/>
                <a:cs typeface="Calibri"/>
              </a:rPr>
              <a:t>t</a:t>
            </a:r>
            <a:r>
              <a:rPr sz="2400" spc="-19" dirty="0">
                <a:latin typeface="+mj-lt"/>
                <a:cs typeface="Calibri"/>
              </a:rPr>
              <a:t> </a:t>
            </a:r>
            <a:r>
              <a:rPr sz="2400" spc="0" dirty="0">
                <a:latin typeface="+mj-lt"/>
                <a:cs typeface="Calibri"/>
              </a:rPr>
              <a:t>isol</a:t>
            </a:r>
            <a:r>
              <a:rPr sz="2400" spc="-14" dirty="0">
                <a:latin typeface="+mj-lt"/>
                <a:cs typeface="Calibri"/>
              </a:rPr>
              <a:t>a</a:t>
            </a:r>
            <a:r>
              <a:rPr sz="2400" spc="9" dirty="0">
                <a:latin typeface="+mj-lt"/>
                <a:cs typeface="Calibri"/>
              </a:rPr>
              <a:t>t</a:t>
            </a:r>
            <a:r>
              <a:rPr sz="2400" spc="0" dirty="0">
                <a:latin typeface="+mj-lt"/>
                <a:cs typeface="Calibri"/>
              </a:rPr>
              <a:t>ion</a:t>
            </a:r>
            <a:r>
              <a:rPr sz="2400" spc="-44" dirty="0">
                <a:latin typeface="+mj-lt"/>
                <a:cs typeface="Calibri"/>
              </a:rPr>
              <a:t> </a:t>
            </a:r>
            <a:r>
              <a:rPr sz="2400" spc="0" dirty="0">
                <a:latin typeface="+mj-lt"/>
                <a:cs typeface="Calibri"/>
              </a:rPr>
              <a:t>is</a:t>
            </a:r>
            <a:r>
              <a:rPr sz="2400" spc="-14" dirty="0">
                <a:latin typeface="+mj-lt"/>
                <a:cs typeface="Calibri"/>
              </a:rPr>
              <a:t> </a:t>
            </a:r>
            <a:r>
              <a:rPr sz="2400" spc="0" dirty="0">
                <a:latin typeface="+mj-lt"/>
                <a:cs typeface="Calibri"/>
              </a:rPr>
              <a:t>ma</a:t>
            </a:r>
            <a:r>
              <a:rPr sz="2400" spc="14" dirty="0">
                <a:latin typeface="+mj-lt"/>
                <a:cs typeface="Calibri"/>
              </a:rPr>
              <a:t>n</a:t>
            </a:r>
            <a:r>
              <a:rPr sz="2400" spc="9" dirty="0">
                <a:latin typeface="+mj-lt"/>
                <a:cs typeface="Calibri"/>
              </a:rPr>
              <a:t>d</a:t>
            </a:r>
            <a:r>
              <a:rPr sz="2400" spc="-19" dirty="0">
                <a:latin typeface="+mj-lt"/>
                <a:cs typeface="Calibri"/>
              </a:rPr>
              <a:t>a</a:t>
            </a:r>
            <a:r>
              <a:rPr sz="2400" spc="-9" dirty="0">
                <a:latin typeface="+mj-lt"/>
                <a:cs typeface="Calibri"/>
              </a:rPr>
              <a:t>t</a:t>
            </a:r>
            <a:r>
              <a:rPr sz="2400" spc="0" dirty="0">
                <a:latin typeface="+mj-lt"/>
                <a:cs typeface="Calibri"/>
              </a:rPr>
              <a:t>o</a:t>
            </a:r>
            <a:r>
              <a:rPr sz="2400" spc="4" dirty="0">
                <a:latin typeface="+mj-lt"/>
                <a:cs typeface="Calibri"/>
              </a:rPr>
              <a:t>r</a:t>
            </a:r>
            <a:r>
              <a:rPr sz="2400" spc="0" dirty="0">
                <a:latin typeface="+mj-lt"/>
                <a:cs typeface="Calibri"/>
              </a:rPr>
              <a:t>y)</a:t>
            </a:r>
            <a:endParaRPr sz="2400" dirty="0">
              <a:latin typeface="+mj-lt"/>
              <a:cs typeface="Calibri"/>
            </a:endParaRPr>
          </a:p>
          <a:p>
            <a:pPr marL="12700" marR="43110">
              <a:lnSpc>
                <a:spcPct val="101725"/>
              </a:lnSpc>
            </a:pPr>
            <a:r>
              <a:rPr sz="2400" spc="-9" dirty="0">
                <a:latin typeface="+mj-lt"/>
                <a:cs typeface="Calibri"/>
              </a:rPr>
              <a:t>B</a:t>
            </a:r>
            <a:r>
              <a:rPr sz="2400" spc="-19" dirty="0">
                <a:latin typeface="+mj-lt"/>
                <a:cs typeface="Calibri"/>
              </a:rPr>
              <a:t>e</a:t>
            </a:r>
            <a:r>
              <a:rPr sz="2400" spc="-34" dirty="0">
                <a:latin typeface="+mj-lt"/>
                <a:cs typeface="Calibri"/>
              </a:rPr>
              <a:t>f</a:t>
            </a:r>
            <a:r>
              <a:rPr sz="2400" spc="0" dirty="0">
                <a:latin typeface="+mj-lt"/>
                <a:cs typeface="Calibri"/>
              </a:rPr>
              <a:t>o</a:t>
            </a:r>
            <a:r>
              <a:rPr sz="2400" spc="-14" dirty="0">
                <a:latin typeface="+mj-lt"/>
                <a:cs typeface="Calibri"/>
              </a:rPr>
              <a:t>r</a:t>
            </a:r>
            <a:r>
              <a:rPr sz="2400" spc="0" dirty="0">
                <a:latin typeface="+mj-lt"/>
                <a:cs typeface="Calibri"/>
              </a:rPr>
              <a:t>e</a:t>
            </a:r>
            <a:r>
              <a:rPr sz="2400" spc="-9" dirty="0">
                <a:latin typeface="+mj-lt"/>
                <a:cs typeface="Calibri"/>
              </a:rPr>
              <a:t> </a:t>
            </a:r>
            <a:r>
              <a:rPr sz="2400" spc="0" dirty="0">
                <a:latin typeface="+mj-lt"/>
                <a:cs typeface="Calibri"/>
              </a:rPr>
              <a:t>a</a:t>
            </a:r>
            <a:r>
              <a:rPr sz="2400" spc="-34" dirty="0">
                <a:latin typeface="+mj-lt"/>
                <a:cs typeface="Calibri"/>
              </a:rPr>
              <a:t>n</a:t>
            </a:r>
            <a:r>
              <a:rPr sz="2400" spc="0" dirty="0">
                <a:latin typeface="+mj-lt"/>
                <a:cs typeface="Calibri"/>
              </a:rPr>
              <a:t>y</a:t>
            </a:r>
            <a:r>
              <a:rPr sz="2400" spc="-19" dirty="0">
                <a:latin typeface="+mj-lt"/>
                <a:cs typeface="Calibri"/>
              </a:rPr>
              <a:t> </a:t>
            </a:r>
            <a:r>
              <a:rPr sz="2400" spc="4" dirty="0">
                <a:latin typeface="+mj-lt"/>
                <a:cs typeface="Calibri"/>
              </a:rPr>
              <a:t>p</a:t>
            </a:r>
            <a:r>
              <a:rPr sz="2400" spc="-44" dirty="0">
                <a:latin typeface="+mj-lt"/>
                <a:cs typeface="Calibri"/>
              </a:rPr>
              <a:t>r</a:t>
            </a:r>
            <a:r>
              <a:rPr sz="2400" spc="0" dirty="0">
                <a:latin typeface="+mj-lt"/>
                <a:cs typeface="Calibri"/>
              </a:rPr>
              <a:t>oce</a:t>
            </a:r>
            <a:r>
              <a:rPr sz="2400" spc="9" dirty="0">
                <a:latin typeface="+mj-lt"/>
                <a:cs typeface="Calibri"/>
              </a:rPr>
              <a:t>d</a:t>
            </a:r>
            <a:r>
              <a:rPr sz="2400" spc="4" dirty="0">
                <a:latin typeface="+mj-lt"/>
                <a:cs typeface="Calibri"/>
              </a:rPr>
              <a:t>u</a:t>
            </a:r>
            <a:r>
              <a:rPr sz="2400" spc="-19" dirty="0">
                <a:latin typeface="+mj-lt"/>
                <a:cs typeface="Calibri"/>
              </a:rPr>
              <a:t>r</a:t>
            </a:r>
            <a:r>
              <a:rPr sz="2400" spc="0" dirty="0">
                <a:latin typeface="+mj-lt"/>
                <a:cs typeface="Calibri"/>
              </a:rPr>
              <a:t>e/</a:t>
            </a:r>
            <a:r>
              <a:rPr sz="2400" spc="-34" dirty="0">
                <a:latin typeface="+mj-lt"/>
                <a:cs typeface="Calibri"/>
              </a:rPr>
              <a:t> </a:t>
            </a:r>
            <a:r>
              <a:rPr sz="2400" spc="4" dirty="0">
                <a:latin typeface="+mj-lt"/>
                <a:cs typeface="Calibri"/>
              </a:rPr>
              <a:t>h</a:t>
            </a:r>
            <a:r>
              <a:rPr sz="2400" spc="0" dirty="0">
                <a:latin typeface="+mj-lt"/>
                <a:cs typeface="Calibri"/>
              </a:rPr>
              <a:t>os</a:t>
            </a:r>
            <a:r>
              <a:rPr sz="2400" spc="9" dirty="0">
                <a:latin typeface="+mj-lt"/>
                <a:cs typeface="Calibri"/>
              </a:rPr>
              <a:t>p</a:t>
            </a:r>
            <a:r>
              <a:rPr sz="2400" spc="0" dirty="0">
                <a:latin typeface="+mj-lt"/>
                <a:cs typeface="Calibri"/>
              </a:rPr>
              <a:t>i</a:t>
            </a:r>
            <a:r>
              <a:rPr sz="2400" spc="-14" dirty="0">
                <a:latin typeface="+mj-lt"/>
                <a:cs typeface="Calibri"/>
              </a:rPr>
              <a:t>t</a:t>
            </a:r>
            <a:r>
              <a:rPr sz="2400" spc="0" dirty="0">
                <a:latin typeface="+mj-lt"/>
                <a:cs typeface="Calibri"/>
              </a:rPr>
              <a:t>ali</a:t>
            </a:r>
            <a:r>
              <a:rPr sz="2400" spc="-34" dirty="0">
                <a:latin typeface="+mj-lt"/>
                <a:cs typeface="Calibri"/>
              </a:rPr>
              <a:t>z</a:t>
            </a:r>
            <a:r>
              <a:rPr sz="2400" spc="-19" dirty="0">
                <a:latin typeface="+mj-lt"/>
                <a:cs typeface="Calibri"/>
              </a:rPr>
              <a:t>a</a:t>
            </a:r>
            <a:r>
              <a:rPr sz="2400" spc="9" dirty="0">
                <a:latin typeface="+mj-lt"/>
                <a:cs typeface="Calibri"/>
              </a:rPr>
              <a:t>t</a:t>
            </a:r>
            <a:r>
              <a:rPr sz="2400" spc="0" dirty="0">
                <a:latin typeface="+mj-lt"/>
                <a:cs typeface="Calibri"/>
              </a:rPr>
              <a:t>ion</a:t>
            </a:r>
            <a:endParaRPr sz="2400" dirty="0">
              <a:latin typeface="+mj-lt"/>
              <a:cs typeface="Calibri"/>
            </a:endParaRPr>
          </a:p>
        </p:txBody>
      </p:sp>
      <p:sp>
        <p:nvSpPr>
          <p:cNvPr id="6" name="object 6"/>
          <p:cNvSpPr txBox="1"/>
          <p:nvPr/>
        </p:nvSpPr>
        <p:spPr>
          <a:xfrm>
            <a:off x="1346504" y="4064992"/>
            <a:ext cx="203860" cy="382320"/>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dirty="0">
              <a:latin typeface="+mj-lt"/>
              <a:cs typeface="Arial"/>
            </a:endParaRPr>
          </a:p>
        </p:txBody>
      </p:sp>
      <p:sp>
        <p:nvSpPr>
          <p:cNvPr id="5" name="object 5"/>
          <p:cNvSpPr txBox="1"/>
          <p:nvPr/>
        </p:nvSpPr>
        <p:spPr>
          <a:xfrm>
            <a:off x="1118868" y="4447312"/>
            <a:ext cx="10114282" cy="578358"/>
          </a:xfrm>
          <a:prstGeom prst="rect">
            <a:avLst/>
          </a:prstGeom>
        </p:spPr>
        <p:txBody>
          <a:bodyPr wrap="square" lIns="0" tIns="0" rIns="0" bIns="0" rtlCol="0">
            <a:noAutofit/>
          </a:bodyPr>
          <a:lstStyle/>
          <a:p>
            <a:pPr marL="12700">
              <a:lnSpc>
                <a:spcPts val="3417"/>
              </a:lnSpc>
              <a:spcBef>
                <a:spcPts val="110"/>
              </a:spcBef>
            </a:pPr>
            <a:r>
              <a:rPr sz="2800" spc="-9" dirty="0">
                <a:solidFill>
                  <a:schemeClr val="accent1">
                    <a:lumMod val="75000"/>
                  </a:schemeClr>
                </a:solidFill>
                <a:latin typeface="+mj-lt"/>
                <a:cs typeface="Calibri"/>
              </a:rPr>
              <a:t>C</a:t>
            </a:r>
            <a:r>
              <a:rPr sz="2800" spc="0" dirty="0">
                <a:solidFill>
                  <a:schemeClr val="accent1">
                    <a:lumMod val="75000"/>
                  </a:schemeClr>
                </a:solidFill>
                <a:latin typeface="+mj-lt"/>
                <a:cs typeface="Calibri"/>
              </a:rPr>
              <a:t>omorbi</a:t>
            </a:r>
            <a:r>
              <a:rPr sz="2800" spc="-19" dirty="0">
                <a:solidFill>
                  <a:schemeClr val="accent1">
                    <a:lumMod val="75000"/>
                  </a:schemeClr>
                </a:solidFill>
                <a:latin typeface="+mj-lt"/>
                <a:cs typeface="Calibri"/>
              </a:rPr>
              <a:t>d</a:t>
            </a:r>
            <a:r>
              <a:rPr sz="2800" spc="0" dirty="0">
                <a:solidFill>
                  <a:schemeClr val="accent1">
                    <a:lumMod val="75000"/>
                  </a:schemeClr>
                </a:solidFill>
                <a:latin typeface="+mj-lt"/>
                <a:cs typeface="Calibri"/>
              </a:rPr>
              <a:t>iti</a:t>
            </a:r>
            <a:r>
              <a:rPr sz="2800" spc="-4" dirty="0">
                <a:solidFill>
                  <a:schemeClr val="accent1">
                    <a:lumMod val="75000"/>
                  </a:schemeClr>
                </a:solidFill>
                <a:latin typeface="+mj-lt"/>
                <a:cs typeface="Calibri"/>
              </a:rPr>
              <a:t>e</a:t>
            </a:r>
            <a:r>
              <a:rPr sz="2800" spc="0" dirty="0">
                <a:solidFill>
                  <a:schemeClr val="accent1">
                    <a:lumMod val="75000"/>
                  </a:schemeClr>
                </a:solidFill>
                <a:latin typeface="+mj-lt"/>
                <a:cs typeface="Calibri"/>
              </a:rPr>
              <a:t>s</a:t>
            </a:r>
            <a:r>
              <a:rPr sz="2800" spc="-19"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of</a:t>
            </a:r>
            <a:r>
              <a:rPr sz="2800" spc="-24"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signifi</a:t>
            </a:r>
            <a:r>
              <a:rPr sz="2800" spc="-34" dirty="0">
                <a:solidFill>
                  <a:schemeClr val="accent1">
                    <a:lumMod val="75000"/>
                  </a:schemeClr>
                </a:solidFill>
                <a:latin typeface="+mj-lt"/>
                <a:cs typeface="Calibri"/>
              </a:rPr>
              <a:t>c</a:t>
            </a:r>
            <a:r>
              <a:rPr sz="2800" spc="0" dirty="0">
                <a:solidFill>
                  <a:schemeClr val="accent1">
                    <a:lumMod val="75000"/>
                  </a:schemeClr>
                </a:solidFill>
                <a:latin typeface="+mj-lt"/>
                <a:cs typeface="Calibri"/>
              </a:rPr>
              <a:t>a</a:t>
            </a:r>
            <a:r>
              <a:rPr sz="2800" spc="-14" dirty="0">
                <a:solidFill>
                  <a:schemeClr val="accent1">
                    <a:lumMod val="75000"/>
                  </a:schemeClr>
                </a:solidFill>
                <a:latin typeface="+mj-lt"/>
                <a:cs typeface="Calibri"/>
              </a:rPr>
              <a:t>nc</a:t>
            </a:r>
            <a:r>
              <a:rPr sz="2800" spc="0" dirty="0">
                <a:solidFill>
                  <a:schemeClr val="accent1">
                    <a:lumMod val="75000"/>
                  </a:schemeClr>
                </a:solidFill>
                <a:latin typeface="+mj-lt"/>
                <a:cs typeface="Calibri"/>
              </a:rPr>
              <a:t>e</a:t>
            </a:r>
            <a:r>
              <a:rPr sz="2800" spc="-14"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whi</a:t>
            </a:r>
            <a:r>
              <a:rPr sz="2800" spc="-14" dirty="0">
                <a:solidFill>
                  <a:schemeClr val="accent1">
                    <a:lumMod val="75000"/>
                  </a:schemeClr>
                </a:solidFill>
                <a:latin typeface="+mj-lt"/>
                <a:cs typeface="Calibri"/>
              </a:rPr>
              <a:t>c</a:t>
            </a:r>
            <a:r>
              <a:rPr sz="2800" spc="0" dirty="0">
                <a:solidFill>
                  <a:schemeClr val="accent1">
                    <a:lumMod val="75000"/>
                  </a:schemeClr>
                </a:solidFill>
                <a:latin typeface="+mj-lt"/>
                <a:cs typeface="Calibri"/>
              </a:rPr>
              <a:t>h </a:t>
            </a:r>
            <a:r>
              <a:rPr sz="2800" spc="-14" dirty="0">
                <a:solidFill>
                  <a:schemeClr val="accent1">
                    <a:lumMod val="75000"/>
                  </a:schemeClr>
                </a:solidFill>
                <a:latin typeface="+mj-lt"/>
                <a:cs typeface="Calibri"/>
              </a:rPr>
              <a:t>m</a:t>
            </a:r>
            <a:r>
              <a:rPr sz="2800" spc="-50" dirty="0">
                <a:solidFill>
                  <a:schemeClr val="accent1">
                    <a:lumMod val="75000"/>
                  </a:schemeClr>
                </a:solidFill>
                <a:latin typeface="+mj-lt"/>
                <a:cs typeface="Calibri"/>
              </a:rPr>
              <a:t>a</a:t>
            </a:r>
            <a:r>
              <a:rPr sz="2800" spc="0" dirty="0">
                <a:solidFill>
                  <a:schemeClr val="accent1">
                    <a:lumMod val="75000"/>
                  </a:schemeClr>
                </a:solidFill>
                <a:latin typeface="+mj-lt"/>
                <a:cs typeface="Calibri"/>
              </a:rPr>
              <a:t>y</a:t>
            </a:r>
            <a:r>
              <a:rPr sz="2800" spc="-9"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i</a:t>
            </a:r>
            <a:r>
              <a:rPr sz="2800" spc="-9" dirty="0">
                <a:solidFill>
                  <a:schemeClr val="accent1">
                    <a:lumMod val="75000"/>
                  </a:schemeClr>
                </a:solidFill>
                <a:latin typeface="+mj-lt"/>
                <a:cs typeface="Calibri"/>
              </a:rPr>
              <a:t>nd</a:t>
            </a:r>
            <a:r>
              <a:rPr sz="2800" spc="0" dirty="0">
                <a:solidFill>
                  <a:schemeClr val="accent1">
                    <a:lumMod val="75000"/>
                  </a:schemeClr>
                </a:solidFill>
                <a:latin typeface="+mj-lt"/>
                <a:cs typeface="Calibri"/>
              </a:rPr>
              <a:t>i</a:t>
            </a:r>
            <a:r>
              <a:rPr sz="2800" spc="-34" dirty="0">
                <a:solidFill>
                  <a:schemeClr val="accent1">
                    <a:lumMod val="75000"/>
                  </a:schemeClr>
                </a:solidFill>
                <a:latin typeface="+mj-lt"/>
                <a:cs typeface="Calibri"/>
              </a:rPr>
              <a:t>c</a:t>
            </a:r>
            <a:r>
              <a:rPr sz="2800" spc="-25" dirty="0">
                <a:solidFill>
                  <a:schemeClr val="accent1">
                    <a:lumMod val="75000"/>
                  </a:schemeClr>
                </a:solidFill>
                <a:latin typeface="+mj-lt"/>
                <a:cs typeface="Calibri"/>
              </a:rPr>
              <a:t>a</a:t>
            </a:r>
            <a:r>
              <a:rPr sz="2800" spc="-29" dirty="0">
                <a:solidFill>
                  <a:schemeClr val="accent1">
                    <a:lumMod val="75000"/>
                  </a:schemeClr>
                </a:solidFill>
                <a:latin typeface="+mj-lt"/>
                <a:cs typeface="Calibri"/>
              </a:rPr>
              <a:t>t</a:t>
            </a:r>
            <a:r>
              <a:rPr sz="2800" spc="0" dirty="0">
                <a:solidFill>
                  <a:schemeClr val="accent1">
                    <a:lumMod val="75000"/>
                  </a:schemeClr>
                </a:solidFill>
                <a:latin typeface="+mj-lt"/>
                <a:cs typeface="Calibri"/>
              </a:rPr>
              <a:t>e</a:t>
            </a:r>
            <a:r>
              <a:rPr sz="2800" spc="-14" dirty="0">
                <a:solidFill>
                  <a:schemeClr val="accent1">
                    <a:lumMod val="75000"/>
                  </a:schemeClr>
                </a:solidFill>
                <a:latin typeface="+mj-lt"/>
                <a:cs typeface="Calibri"/>
              </a:rPr>
              <a:t> </a:t>
            </a:r>
            <a:r>
              <a:rPr sz="2800" spc="-9" dirty="0">
                <a:solidFill>
                  <a:schemeClr val="accent1">
                    <a:lumMod val="75000"/>
                  </a:schemeClr>
                </a:solidFill>
                <a:latin typeface="+mj-lt"/>
                <a:cs typeface="Calibri"/>
              </a:rPr>
              <a:t>h</a:t>
            </a:r>
            <a:r>
              <a:rPr sz="2800" spc="0" dirty="0">
                <a:solidFill>
                  <a:schemeClr val="accent1">
                    <a:lumMod val="75000"/>
                  </a:schemeClr>
                </a:solidFill>
                <a:latin typeface="+mj-lt"/>
                <a:cs typeface="Calibri"/>
              </a:rPr>
              <a:t>ig</a:t>
            </a:r>
            <a:r>
              <a:rPr sz="2800" spc="-14" dirty="0">
                <a:solidFill>
                  <a:schemeClr val="accent1">
                    <a:lumMod val="75000"/>
                  </a:schemeClr>
                </a:solidFill>
                <a:latin typeface="+mj-lt"/>
                <a:cs typeface="Calibri"/>
              </a:rPr>
              <a:t>h</a:t>
            </a:r>
            <a:r>
              <a:rPr sz="2800" spc="0" dirty="0">
                <a:solidFill>
                  <a:schemeClr val="accent1">
                    <a:lumMod val="75000"/>
                  </a:schemeClr>
                </a:solidFill>
                <a:latin typeface="+mj-lt"/>
                <a:cs typeface="Calibri"/>
              </a:rPr>
              <a:t>er</a:t>
            </a:r>
            <a:r>
              <a:rPr sz="2800" spc="-9"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ri</a:t>
            </a:r>
            <a:r>
              <a:rPr sz="2800" spc="9" dirty="0">
                <a:solidFill>
                  <a:schemeClr val="accent1">
                    <a:lumMod val="75000"/>
                  </a:schemeClr>
                </a:solidFill>
                <a:latin typeface="+mj-lt"/>
                <a:cs typeface="Calibri"/>
              </a:rPr>
              <a:t>s</a:t>
            </a:r>
            <a:r>
              <a:rPr sz="2800" spc="0" dirty="0">
                <a:solidFill>
                  <a:schemeClr val="accent1">
                    <a:lumMod val="75000"/>
                  </a:schemeClr>
                </a:solidFill>
                <a:latin typeface="+mj-lt"/>
                <a:cs typeface="Calibri"/>
              </a:rPr>
              <a:t>k</a:t>
            </a:r>
            <a:r>
              <a:rPr sz="2800" spc="-14" dirty="0">
                <a:solidFill>
                  <a:schemeClr val="accent1">
                    <a:lumMod val="75000"/>
                  </a:schemeClr>
                </a:solidFill>
                <a:latin typeface="+mj-lt"/>
                <a:cs typeface="Calibri"/>
              </a:rPr>
              <a:t> </a:t>
            </a:r>
            <a:r>
              <a:rPr sz="2800" spc="0" dirty="0">
                <a:solidFill>
                  <a:schemeClr val="accent1">
                    <a:lumMod val="75000"/>
                  </a:schemeClr>
                </a:solidFill>
                <a:latin typeface="+mj-lt"/>
                <a:cs typeface="Calibri"/>
              </a:rPr>
              <a:t>of</a:t>
            </a:r>
            <a:r>
              <a:rPr lang="en-US" sz="2800" spc="0" dirty="0">
                <a:solidFill>
                  <a:schemeClr val="accent1">
                    <a:lumMod val="75000"/>
                  </a:schemeClr>
                </a:solidFill>
                <a:latin typeface="+mj-lt"/>
                <a:cs typeface="Calibri"/>
              </a:rPr>
              <a:t> severe disease</a:t>
            </a:r>
            <a:endParaRPr sz="2800" dirty="0">
              <a:solidFill>
                <a:schemeClr val="accent1">
                  <a:lumMod val="75000"/>
                </a:schemeClr>
              </a:solidFill>
              <a:latin typeface="+mj-lt"/>
              <a:cs typeface="Calibri"/>
            </a:endParaRPr>
          </a:p>
        </p:txBody>
      </p:sp>
      <p:sp>
        <p:nvSpPr>
          <p:cNvPr id="3" name="object 3"/>
          <p:cNvSpPr txBox="1"/>
          <p:nvPr/>
        </p:nvSpPr>
        <p:spPr>
          <a:xfrm>
            <a:off x="1392428" y="5347455"/>
            <a:ext cx="177952" cy="1754232"/>
          </a:xfrm>
          <a:prstGeom prst="rect">
            <a:avLst/>
          </a:prstGeom>
        </p:spPr>
        <p:txBody>
          <a:bodyPr wrap="square" lIns="0" tIns="0" rIns="0" bIns="0" rtlCol="0">
            <a:noAutofit/>
          </a:bodyPr>
          <a:lstStyle/>
          <a:p>
            <a:pPr marL="12700" marR="152">
              <a:lnSpc>
                <a:spcPts val="2555"/>
              </a:lnSpc>
              <a:spcBef>
                <a:spcPts val="127"/>
              </a:spcBef>
            </a:pPr>
            <a:r>
              <a:rPr sz="2400" spc="0" dirty="0">
                <a:latin typeface="+mj-lt"/>
                <a:cs typeface="Arial"/>
              </a:rPr>
              <a:t>•</a:t>
            </a:r>
            <a:endParaRPr sz="2400" dirty="0">
              <a:latin typeface="+mj-lt"/>
              <a:cs typeface="Arial"/>
            </a:endParaRPr>
          </a:p>
          <a:p>
            <a:pPr marL="12700" marR="152">
              <a:lnSpc>
                <a:spcPct val="95825"/>
              </a:lnSpc>
            </a:pPr>
            <a:r>
              <a:rPr sz="2400" spc="0" dirty="0">
                <a:latin typeface="+mj-lt"/>
                <a:cs typeface="Arial"/>
              </a:rPr>
              <a:t>•</a:t>
            </a:r>
            <a:endParaRPr sz="2400" dirty="0">
              <a:latin typeface="+mj-lt"/>
              <a:cs typeface="Arial"/>
            </a:endParaRPr>
          </a:p>
          <a:p>
            <a:pPr marL="12700">
              <a:lnSpc>
                <a:spcPct val="95825"/>
              </a:lnSpc>
              <a:spcBef>
                <a:spcPts val="45"/>
              </a:spcBef>
            </a:pPr>
            <a:r>
              <a:rPr sz="2400" spc="0" dirty="0">
                <a:latin typeface="+mj-lt"/>
                <a:cs typeface="Arial"/>
              </a:rPr>
              <a:t>•</a:t>
            </a:r>
            <a:endParaRPr sz="2400" dirty="0">
              <a:latin typeface="+mj-lt"/>
              <a:cs typeface="Arial"/>
            </a:endParaRPr>
          </a:p>
          <a:p>
            <a:pPr marL="12700" marR="152">
              <a:lnSpc>
                <a:spcPct val="95825"/>
              </a:lnSpc>
              <a:spcBef>
                <a:spcPts val="50"/>
              </a:spcBef>
            </a:pPr>
            <a:r>
              <a:rPr sz="2400" spc="0" dirty="0">
                <a:latin typeface="+mj-lt"/>
                <a:cs typeface="Arial"/>
              </a:rPr>
              <a:t>•</a:t>
            </a:r>
            <a:endParaRPr sz="2400" dirty="0">
              <a:latin typeface="+mj-lt"/>
              <a:cs typeface="Arial"/>
            </a:endParaRPr>
          </a:p>
          <a:p>
            <a:pPr marL="12700">
              <a:lnSpc>
                <a:spcPct val="95825"/>
              </a:lnSpc>
              <a:spcBef>
                <a:spcPts val="25"/>
              </a:spcBef>
            </a:pPr>
            <a:r>
              <a:rPr sz="2400" spc="0" dirty="0">
                <a:latin typeface="+mj-lt"/>
                <a:cs typeface="Arial"/>
              </a:rPr>
              <a:t>•</a:t>
            </a:r>
            <a:endParaRPr sz="2400" dirty="0">
              <a:latin typeface="+mj-lt"/>
              <a:cs typeface="Arial"/>
            </a:endParaRPr>
          </a:p>
        </p:txBody>
      </p:sp>
      <p:sp>
        <p:nvSpPr>
          <p:cNvPr id="2" name="object 2"/>
          <p:cNvSpPr txBox="1"/>
          <p:nvPr/>
        </p:nvSpPr>
        <p:spPr>
          <a:xfrm>
            <a:off x="1784350" y="5347436"/>
            <a:ext cx="8451866" cy="1754251"/>
          </a:xfrm>
          <a:prstGeom prst="rect">
            <a:avLst/>
          </a:prstGeom>
        </p:spPr>
        <p:txBody>
          <a:bodyPr wrap="square" lIns="0" tIns="0" rIns="0" bIns="0" rtlCol="0">
            <a:noAutofit/>
          </a:bodyPr>
          <a:lstStyle/>
          <a:p>
            <a:pPr marL="12700">
              <a:lnSpc>
                <a:spcPts val="2545"/>
              </a:lnSpc>
              <a:spcBef>
                <a:spcPts val="127"/>
              </a:spcBef>
            </a:pPr>
            <a:r>
              <a:rPr sz="3600" spc="-9" baseline="3413" dirty="0">
                <a:latin typeface="+mj-lt"/>
                <a:cs typeface="Calibri"/>
              </a:rPr>
              <a:t>C</a:t>
            </a:r>
            <a:r>
              <a:rPr sz="3600" spc="9" baseline="3413" dirty="0">
                <a:latin typeface="+mj-lt"/>
                <a:cs typeface="Calibri"/>
              </a:rPr>
              <a:t>h</a:t>
            </a:r>
            <a:r>
              <a:rPr sz="3600" spc="-44" baseline="3413" dirty="0">
                <a:latin typeface="+mj-lt"/>
                <a:cs typeface="Calibri"/>
              </a:rPr>
              <a:t>r</a:t>
            </a:r>
            <a:r>
              <a:rPr sz="3600" spc="0" baseline="3413" dirty="0">
                <a:latin typeface="+mj-lt"/>
                <a:cs typeface="Calibri"/>
              </a:rPr>
              <a:t>o</a:t>
            </a:r>
            <a:r>
              <a:rPr sz="3600" spc="14" baseline="3413" dirty="0">
                <a:latin typeface="+mj-lt"/>
                <a:cs typeface="Calibri"/>
              </a:rPr>
              <a:t>n</a:t>
            </a:r>
            <a:r>
              <a:rPr sz="3600" spc="0" baseline="3413" dirty="0">
                <a:latin typeface="+mj-lt"/>
                <a:cs typeface="Calibri"/>
              </a:rPr>
              <a:t>ic</a:t>
            </a:r>
            <a:r>
              <a:rPr sz="3600" spc="-19" baseline="3413" dirty="0">
                <a:latin typeface="+mj-lt"/>
                <a:cs typeface="Calibri"/>
              </a:rPr>
              <a:t> </a:t>
            </a:r>
            <a:r>
              <a:rPr sz="3600" spc="-9" baseline="3413" dirty="0">
                <a:latin typeface="+mj-lt"/>
                <a:cs typeface="Calibri"/>
              </a:rPr>
              <a:t>k</a:t>
            </a:r>
            <a:r>
              <a:rPr sz="3600" spc="0" baseline="3413" dirty="0">
                <a:latin typeface="+mj-lt"/>
                <a:cs typeface="Calibri"/>
              </a:rPr>
              <a:t>i</a:t>
            </a:r>
            <a:r>
              <a:rPr sz="3600" spc="9" baseline="3413" dirty="0">
                <a:latin typeface="+mj-lt"/>
                <a:cs typeface="Calibri"/>
              </a:rPr>
              <a:t>dn</a:t>
            </a:r>
            <a:r>
              <a:rPr sz="3600" spc="-19" baseline="3413" dirty="0">
                <a:latin typeface="+mj-lt"/>
                <a:cs typeface="Calibri"/>
              </a:rPr>
              <a:t>e</a:t>
            </a:r>
            <a:r>
              <a:rPr sz="3600" spc="0" baseline="3413" dirty="0">
                <a:latin typeface="+mj-lt"/>
                <a:cs typeface="Calibri"/>
              </a:rPr>
              <a:t>y/</a:t>
            </a:r>
            <a:r>
              <a:rPr sz="3600" spc="-9" baseline="3413" dirty="0">
                <a:latin typeface="+mj-lt"/>
                <a:cs typeface="Calibri"/>
              </a:rPr>
              <a:t> </a:t>
            </a:r>
            <a:r>
              <a:rPr sz="3600" spc="9" baseline="3413" dirty="0">
                <a:latin typeface="+mj-lt"/>
                <a:cs typeface="Calibri"/>
              </a:rPr>
              <a:t>h</a:t>
            </a:r>
            <a:r>
              <a:rPr sz="3600" spc="0" baseline="3413" dirty="0">
                <a:latin typeface="+mj-lt"/>
                <a:cs typeface="Calibri"/>
              </a:rPr>
              <a:t>e</a:t>
            </a:r>
            <a:r>
              <a:rPr sz="3600" spc="4" baseline="3413" dirty="0">
                <a:latin typeface="+mj-lt"/>
                <a:cs typeface="Calibri"/>
              </a:rPr>
              <a:t>a</a:t>
            </a:r>
            <a:r>
              <a:rPr sz="3600" spc="0" baseline="3413" dirty="0">
                <a:latin typeface="+mj-lt"/>
                <a:cs typeface="Calibri"/>
              </a:rPr>
              <a:t>r</a:t>
            </a:r>
            <a:r>
              <a:rPr sz="3600" spc="14" baseline="3413" dirty="0">
                <a:latin typeface="+mj-lt"/>
                <a:cs typeface="Calibri"/>
              </a:rPr>
              <a:t>t</a:t>
            </a:r>
            <a:r>
              <a:rPr sz="3600" spc="4" baseline="3413" dirty="0">
                <a:latin typeface="+mj-lt"/>
                <a:cs typeface="Calibri"/>
              </a:rPr>
              <a:t>/</a:t>
            </a:r>
            <a:r>
              <a:rPr sz="3600" spc="0" baseline="3413" dirty="0">
                <a:latin typeface="+mj-lt"/>
                <a:cs typeface="Calibri"/>
              </a:rPr>
              <a:t>li</a:t>
            </a:r>
            <a:r>
              <a:rPr sz="3600" spc="-25" baseline="3413" dirty="0">
                <a:latin typeface="+mj-lt"/>
                <a:cs typeface="Calibri"/>
              </a:rPr>
              <a:t>v</a:t>
            </a:r>
            <a:r>
              <a:rPr sz="3600" spc="0" baseline="3413" dirty="0">
                <a:latin typeface="+mj-lt"/>
                <a:cs typeface="Calibri"/>
              </a:rPr>
              <a:t>e</a:t>
            </a:r>
            <a:r>
              <a:rPr sz="3600" spc="4" baseline="3413" dirty="0">
                <a:latin typeface="+mj-lt"/>
                <a:cs typeface="Calibri"/>
              </a:rPr>
              <a:t>r</a:t>
            </a:r>
            <a:r>
              <a:rPr sz="3600" spc="0" baseline="3413" dirty="0">
                <a:latin typeface="+mj-lt"/>
                <a:cs typeface="Calibri"/>
              </a:rPr>
              <a:t>/</a:t>
            </a:r>
            <a:r>
              <a:rPr sz="3600" spc="-54" baseline="3413" dirty="0">
                <a:latin typeface="+mj-lt"/>
                <a:cs typeface="Calibri"/>
              </a:rPr>
              <a:t> </a:t>
            </a:r>
            <a:r>
              <a:rPr sz="3600" spc="0" baseline="3413" dirty="0">
                <a:latin typeface="+mj-lt"/>
                <a:cs typeface="Calibri"/>
              </a:rPr>
              <a:t>l</a:t>
            </a:r>
            <a:r>
              <a:rPr sz="3600" spc="9" baseline="3413" dirty="0">
                <a:latin typeface="+mj-lt"/>
                <a:cs typeface="Calibri"/>
              </a:rPr>
              <a:t>un</a:t>
            </a:r>
            <a:r>
              <a:rPr sz="3600" spc="0" baseline="3413" dirty="0">
                <a:latin typeface="+mj-lt"/>
                <a:cs typeface="Calibri"/>
              </a:rPr>
              <a:t>g</a:t>
            </a:r>
            <a:r>
              <a:rPr sz="3600" spc="-39" baseline="3413" dirty="0">
                <a:latin typeface="+mj-lt"/>
                <a:cs typeface="Calibri"/>
              </a:rPr>
              <a:t> </a:t>
            </a:r>
            <a:r>
              <a:rPr sz="3600" spc="9" baseline="3413" dirty="0">
                <a:latin typeface="+mj-lt"/>
                <a:cs typeface="Calibri"/>
              </a:rPr>
              <a:t>d</a:t>
            </a:r>
            <a:r>
              <a:rPr sz="3600" spc="0" baseline="3413" dirty="0">
                <a:latin typeface="+mj-lt"/>
                <a:cs typeface="Calibri"/>
              </a:rPr>
              <a:t>iseas</a:t>
            </a:r>
            <a:r>
              <a:rPr sz="3600" spc="9" baseline="3413" dirty="0">
                <a:latin typeface="+mj-lt"/>
                <a:cs typeface="Calibri"/>
              </a:rPr>
              <a:t>e</a:t>
            </a:r>
            <a:r>
              <a:rPr sz="3600" spc="0" baseline="3413" dirty="0">
                <a:latin typeface="+mj-lt"/>
                <a:cs typeface="Calibri"/>
              </a:rPr>
              <a:t>/</a:t>
            </a:r>
            <a:r>
              <a:rPr sz="3600" spc="-9" baseline="3413" dirty="0">
                <a:latin typeface="+mj-lt"/>
                <a:cs typeface="Calibri"/>
              </a:rPr>
              <a:t> </a:t>
            </a:r>
            <a:r>
              <a:rPr sz="3600" spc="9" baseline="3413" dirty="0">
                <a:latin typeface="+mj-lt"/>
                <a:cs typeface="Calibri"/>
              </a:rPr>
              <a:t>d</a:t>
            </a:r>
            <a:r>
              <a:rPr sz="3600" spc="0" baseline="3413" dirty="0">
                <a:latin typeface="+mj-lt"/>
                <a:cs typeface="Calibri"/>
              </a:rPr>
              <a:t>ia</a:t>
            </a:r>
            <a:r>
              <a:rPr sz="3600" spc="9" baseline="3413" dirty="0">
                <a:latin typeface="+mj-lt"/>
                <a:cs typeface="Calibri"/>
              </a:rPr>
              <a:t>b</a:t>
            </a:r>
            <a:r>
              <a:rPr sz="3600" spc="-19" baseline="3413" dirty="0">
                <a:latin typeface="+mj-lt"/>
                <a:cs typeface="Calibri"/>
              </a:rPr>
              <a:t>e</a:t>
            </a:r>
            <a:r>
              <a:rPr sz="3600" spc="-9" baseline="3413" dirty="0">
                <a:latin typeface="+mj-lt"/>
                <a:cs typeface="Calibri"/>
              </a:rPr>
              <a:t>t</a:t>
            </a:r>
            <a:r>
              <a:rPr sz="3600" spc="0" baseline="3413" dirty="0">
                <a:latin typeface="+mj-lt"/>
                <a:cs typeface="Calibri"/>
              </a:rPr>
              <a:t>es/</a:t>
            </a:r>
            <a:r>
              <a:rPr sz="3600" spc="29" baseline="3413" dirty="0">
                <a:latin typeface="+mj-lt"/>
                <a:cs typeface="Calibri"/>
              </a:rPr>
              <a:t> </a:t>
            </a:r>
            <a:r>
              <a:rPr sz="3600" spc="9" baseline="3413" dirty="0">
                <a:latin typeface="+mj-lt"/>
                <a:cs typeface="Calibri"/>
              </a:rPr>
              <a:t>n</a:t>
            </a:r>
            <a:r>
              <a:rPr sz="3600" spc="0" baseline="3413" dirty="0">
                <a:latin typeface="+mj-lt"/>
                <a:cs typeface="Calibri"/>
              </a:rPr>
              <a:t>e</a:t>
            </a:r>
            <a:r>
              <a:rPr sz="3600" spc="14" baseline="3413" dirty="0">
                <a:latin typeface="+mj-lt"/>
                <a:cs typeface="Calibri"/>
              </a:rPr>
              <a:t>u</a:t>
            </a:r>
            <a:r>
              <a:rPr sz="3600" spc="-44" baseline="3413" dirty="0">
                <a:latin typeface="+mj-lt"/>
                <a:cs typeface="Calibri"/>
              </a:rPr>
              <a:t>r</a:t>
            </a:r>
            <a:r>
              <a:rPr sz="3600" spc="0" baseline="3413" dirty="0">
                <a:latin typeface="+mj-lt"/>
                <a:cs typeface="Calibri"/>
              </a:rPr>
              <a:t>o</a:t>
            </a:r>
            <a:r>
              <a:rPr sz="3600" spc="-25" baseline="3413" dirty="0">
                <a:latin typeface="+mj-lt"/>
                <a:cs typeface="Calibri"/>
              </a:rPr>
              <a:t> </a:t>
            </a:r>
            <a:r>
              <a:rPr sz="3600" spc="9" baseline="3413" dirty="0">
                <a:latin typeface="+mj-lt"/>
                <a:cs typeface="Calibri"/>
              </a:rPr>
              <a:t>d</a:t>
            </a:r>
            <a:r>
              <a:rPr sz="3600" spc="0" baseline="3413" dirty="0">
                <a:latin typeface="+mj-lt"/>
                <a:cs typeface="Calibri"/>
              </a:rPr>
              <a:t>isa</a:t>
            </a:r>
            <a:r>
              <a:rPr sz="3600" spc="9" baseline="3413" dirty="0">
                <a:latin typeface="+mj-lt"/>
                <a:cs typeface="Calibri"/>
              </a:rPr>
              <a:t>b</a:t>
            </a:r>
            <a:r>
              <a:rPr sz="3600" spc="0" baseline="3413" dirty="0">
                <a:latin typeface="+mj-lt"/>
                <a:cs typeface="Calibri"/>
              </a:rPr>
              <a:t>ili</a:t>
            </a:r>
            <a:r>
              <a:rPr sz="3600" spc="14" baseline="3413" dirty="0">
                <a:latin typeface="+mj-lt"/>
                <a:cs typeface="Calibri"/>
              </a:rPr>
              <a:t>t</a:t>
            </a:r>
            <a:r>
              <a:rPr sz="3600" spc="0" baseline="3413" dirty="0">
                <a:latin typeface="+mj-lt"/>
                <a:cs typeface="Calibri"/>
              </a:rPr>
              <a:t>y</a:t>
            </a:r>
            <a:endParaRPr sz="2400" dirty="0">
              <a:latin typeface="+mj-lt"/>
              <a:cs typeface="Calibri"/>
            </a:endParaRPr>
          </a:p>
          <a:p>
            <a:pPr marL="12700" marR="45720">
              <a:lnSpc>
                <a:spcPts val="2810"/>
              </a:lnSpc>
              <a:spcBef>
                <a:spcPts val="13"/>
              </a:spcBef>
            </a:pPr>
            <a:r>
              <a:rPr sz="3600" spc="9" baseline="2275" dirty="0">
                <a:latin typeface="+mj-lt"/>
                <a:cs typeface="Calibri"/>
              </a:rPr>
              <a:t>M</a:t>
            </a:r>
            <a:r>
              <a:rPr sz="3600" spc="0" baseline="2275" dirty="0">
                <a:latin typeface="+mj-lt"/>
                <a:cs typeface="Calibri"/>
              </a:rPr>
              <a:t>o</a:t>
            </a:r>
            <a:r>
              <a:rPr sz="3600" spc="4" baseline="2275" dirty="0">
                <a:latin typeface="+mj-lt"/>
                <a:cs typeface="Calibri"/>
              </a:rPr>
              <a:t>r</a:t>
            </a:r>
            <a:r>
              <a:rPr sz="3600" spc="9" baseline="2275" dirty="0">
                <a:latin typeface="+mj-lt"/>
                <a:cs typeface="Calibri"/>
              </a:rPr>
              <a:t>b</a:t>
            </a:r>
            <a:r>
              <a:rPr sz="3600" spc="0" baseline="2275" dirty="0">
                <a:latin typeface="+mj-lt"/>
                <a:cs typeface="Calibri"/>
              </a:rPr>
              <a:t>id</a:t>
            </a:r>
            <a:r>
              <a:rPr sz="3600" spc="-54" baseline="2275" dirty="0">
                <a:latin typeface="+mj-lt"/>
                <a:cs typeface="Calibri"/>
              </a:rPr>
              <a:t> </a:t>
            </a:r>
            <a:r>
              <a:rPr sz="3600" spc="0" baseline="2275" dirty="0">
                <a:latin typeface="+mj-lt"/>
                <a:cs typeface="Calibri"/>
              </a:rPr>
              <a:t>o</a:t>
            </a:r>
            <a:r>
              <a:rPr sz="3600" spc="14" baseline="2275" dirty="0">
                <a:latin typeface="+mj-lt"/>
                <a:cs typeface="Calibri"/>
              </a:rPr>
              <a:t>b</a:t>
            </a:r>
            <a:r>
              <a:rPr sz="3600" spc="0" baseline="2275" dirty="0">
                <a:latin typeface="+mj-lt"/>
                <a:cs typeface="Calibri"/>
              </a:rPr>
              <a:t>esi</a:t>
            </a:r>
            <a:r>
              <a:rPr sz="3600" spc="14" baseline="2275" dirty="0">
                <a:latin typeface="+mj-lt"/>
                <a:cs typeface="Calibri"/>
              </a:rPr>
              <a:t>t</a:t>
            </a:r>
            <a:r>
              <a:rPr sz="3600" spc="0" baseline="2275" dirty="0">
                <a:latin typeface="+mj-lt"/>
                <a:cs typeface="Calibri"/>
              </a:rPr>
              <a:t>y</a:t>
            </a:r>
            <a:endParaRPr sz="2400" dirty="0">
              <a:latin typeface="+mj-lt"/>
              <a:cs typeface="Calibri"/>
            </a:endParaRPr>
          </a:p>
          <a:p>
            <a:pPr marL="12700" marR="45720">
              <a:lnSpc>
                <a:spcPts val="2810"/>
              </a:lnSpc>
            </a:pPr>
            <a:r>
              <a:rPr sz="3600" spc="-9" baseline="2275" dirty="0">
                <a:latin typeface="+mj-lt"/>
                <a:cs typeface="Calibri"/>
              </a:rPr>
              <a:t>C</a:t>
            </a:r>
            <a:r>
              <a:rPr sz="3600" spc="4" baseline="2275" dirty="0">
                <a:latin typeface="+mj-lt"/>
                <a:cs typeface="Calibri"/>
              </a:rPr>
              <a:t>u</a:t>
            </a:r>
            <a:r>
              <a:rPr sz="3600" spc="0" baseline="2275" dirty="0">
                <a:latin typeface="+mj-lt"/>
                <a:cs typeface="Calibri"/>
              </a:rPr>
              <a:t>r</a:t>
            </a:r>
            <a:r>
              <a:rPr sz="3600" spc="-19" baseline="2275" dirty="0">
                <a:latin typeface="+mj-lt"/>
                <a:cs typeface="Calibri"/>
              </a:rPr>
              <a:t>r</a:t>
            </a:r>
            <a:r>
              <a:rPr sz="3600" spc="0" baseline="2275" dirty="0">
                <a:latin typeface="+mj-lt"/>
                <a:cs typeface="Calibri"/>
              </a:rPr>
              <a:t>e</a:t>
            </a:r>
            <a:r>
              <a:rPr sz="3600" spc="-9" baseline="2275" dirty="0">
                <a:latin typeface="+mj-lt"/>
                <a:cs typeface="Calibri"/>
              </a:rPr>
              <a:t>n</a:t>
            </a:r>
            <a:r>
              <a:rPr sz="3600" spc="0" baseline="2275" dirty="0">
                <a:latin typeface="+mj-lt"/>
                <a:cs typeface="Calibri"/>
              </a:rPr>
              <a:t>t</a:t>
            </a:r>
            <a:r>
              <a:rPr sz="3600" spc="-29" baseline="2275" dirty="0">
                <a:latin typeface="+mj-lt"/>
                <a:cs typeface="Calibri"/>
              </a:rPr>
              <a:t> </a:t>
            </a:r>
            <a:r>
              <a:rPr sz="3600" spc="0" baseline="2275" dirty="0">
                <a:latin typeface="+mj-lt"/>
                <a:cs typeface="Calibri"/>
              </a:rPr>
              <a:t>malig</a:t>
            </a:r>
            <a:r>
              <a:rPr sz="3600" spc="9" baseline="2275" dirty="0">
                <a:latin typeface="+mj-lt"/>
                <a:cs typeface="Calibri"/>
              </a:rPr>
              <a:t>n</a:t>
            </a:r>
            <a:r>
              <a:rPr sz="3600" spc="0" baseline="2275" dirty="0">
                <a:latin typeface="+mj-lt"/>
                <a:cs typeface="Calibri"/>
              </a:rPr>
              <a:t>a</a:t>
            </a:r>
            <a:r>
              <a:rPr sz="3600" spc="9" baseline="2275" dirty="0">
                <a:latin typeface="+mj-lt"/>
                <a:cs typeface="Calibri"/>
              </a:rPr>
              <a:t>n</a:t>
            </a:r>
            <a:r>
              <a:rPr sz="3600" spc="-4" baseline="2275" dirty="0">
                <a:latin typeface="+mj-lt"/>
                <a:cs typeface="Calibri"/>
              </a:rPr>
              <a:t>c</a:t>
            </a:r>
            <a:r>
              <a:rPr sz="3600" spc="0" baseline="2275" dirty="0">
                <a:latin typeface="+mj-lt"/>
                <a:cs typeface="Calibri"/>
              </a:rPr>
              <a:t>y</a:t>
            </a:r>
            <a:endParaRPr sz="2400" dirty="0">
              <a:latin typeface="+mj-lt"/>
              <a:cs typeface="Calibri"/>
            </a:endParaRPr>
          </a:p>
          <a:p>
            <a:pPr marL="12700" marR="45720">
              <a:lnSpc>
                <a:spcPts val="2810"/>
              </a:lnSpc>
            </a:pPr>
            <a:r>
              <a:rPr sz="3600" spc="0" baseline="2275" dirty="0">
                <a:latin typeface="+mj-lt"/>
                <a:cs typeface="Calibri"/>
              </a:rPr>
              <a:t>S</a:t>
            </a:r>
            <a:r>
              <a:rPr sz="3600" spc="4" baseline="2275" dirty="0">
                <a:latin typeface="+mj-lt"/>
                <a:cs typeface="Calibri"/>
              </a:rPr>
              <a:t>e</a:t>
            </a:r>
            <a:r>
              <a:rPr sz="3600" spc="-29" baseline="2275" dirty="0">
                <a:latin typeface="+mj-lt"/>
                <a:cs typeface="Calibri"/>
              </a:rPr>
              <a:t>v</a:t>
            </a:r>
            <a:r>
              <a:rPr sz="3600" spc="0" baseline="2275" dirty="0">
                <a:latin typeface="+mj-lt"/>
                <a:cs typeface="Calibri"/>
              </a:rPr>
              <a:t>e</a:t>
            </a:r>
            <a:r>
              <a:rPr sz="3600" spc="-14" baseline="2275" dirty="0">
                <a:latin typeface="+mj-lt"/>
                <a:cs typeface="Calibri"/>
              </a:rPr>
              <a:t>r</a:t>
            </a:r>
            <a:r>
              <a:rPr sz="3600" spc="0" baseline="2275" dirty="0">
                <a:latin typeface="+mj-lt"/>
                <a:cs typeface="Calibri"/>
              </a:rPr>
              <a:t>e</a:t>
            </a:r>
            <a:r>
              <a:rPr sz="3600" spc="-9" baseline="2275" dirty="0">
                <a:latin typeface="+mj-lt"/>
                <a:cs typeface="Calibri"/>
              </a:rPr>
              <a:t> </a:t>
            </a:r>
            <a:r>
              <a:rPr sz="3600" spc="0" baseline="2275" dirty="0">
                <a:latin typeface="+mj-lt"/>
                <a:cs typeface="Calibri"/>
              </a:rPr>
              <a:t>mal</a:t>
            </a:r>
            <a:r>
              <a:rPr sz="3600" spc="14" baseline="2275" dirty="0">
                <a:latin typeface="+mj-lt"/>
                <a:cs typeface="Calibri"/>
              </a:rPr>
              <a:t>n</a:t>
            </a:r>
            <a:r>
              <a:rPr sz="3600" spc="9" baseline="2275" dirty="0">
                <a:latin typeface="+mj-lt"/>
                <a:cs typeface="Calibri"/>
              </a:rPr>
              <a:t>ut</a:t>
            </a:r>
            <a:r>
              <a:rPr sz="3600" spc="0" baseline="2275" dirty="0">
                <a:latin typeface="+mj-lt"/>
                <a:cs typeface="Calibri"/>
              </a:rPr>
              <a:t>ri</a:t>
            </a:r>
            <a:r>
              <a:rPr sz="3600" spc="14" baseline="2275" dirty="0">
                <a:latin typeface="+mj-lt"/>
                <a:cs typeface="Calibri"/>
              </a:rPr>
              <a:t>t</a:t>
            </a:r>
            <a:r>
              <a:rPr sz="3600" spc="0" baseline="2275" dirty="0">
                <a:latin typeface="+mj-lt"/>
                <a:cs typeface="Calibri"/>
              </a:rPr>
              <a:t>i</a:t>
            </a:r>
            <a:r>
              <a:rPr sz="3600" spc="-14" baseline="2275" dirty="0">
                <a:latin typeface="+mj-lt"/>
                <a:cs typeface="Calibri"/>
              </a:rPr>
              <a:t>o</a:t>
            </a:r>
            <a:r>
              <a:rPr sz="3600" spc="0" baseline="2275" dirty="0">
                <a:latin typeface="+mj-lt"/>
                <a:cs typeface="Calibri"/>
              </a:rPr>
              <a:t>n</a:t>
            </a:r>
            <a:endParaRPr sz="2400" dirty="0">
              <a:latin typeface="+mj-lt"/>
              <a:cs typeface="Calibri"/>
            </a:endParaRPr>
          </a:p>
          <a:p>
            <a:pPr marL="12700" marR="45720">
              <a:lnSpc>
                <a:spcPts val="2785"/>
              </a:lnSpc>
            </a:pPr>
            <a:r>
              <a:rPr sz="3600" spc="0" baseline="2275" dirty="0">
                <a:latin typeface="+mj-lt"/>
                <a:cs typeface="Calibri"/>
              </a:rPr>
              <a:t>Imm</a:t>
            </a:r>
            <a:r>
              <a:rPr sz="3600" spc="9" baseline="2275" dirty="0">
                <a:latin typeface="+mj-lt"/>
                <a:cs typeface="Calibri"/>
              </a:rPr>
              <a:t>u</a:t>
            </a:r>
            <a:r>
              <a:rPr sz="3600" spc="4" baseline="2275" dirty="0">
                <a:latin typeface="+mj-lt"/>
                <a:cs typeface="Calibri"/>
              </a:rPr>
              <a:t>n</a:t>
            </a:r>
            <a:r>
              <a:rPr sz="3600" spc="0" baseline="2275" dirty="0">
                <a:latin typeface="+mj-lt"/>
                <a:cs typeface="Calibri"/>
              </a:rPr>
              <a:t>o</a:t>
            </a:r>
            <a:r>
              <a:rPr sz="3600" spc="-25" baseline="2275" dirty="0">
                <a:latin typeface="+mj-lt"/>
                <a:cs typeface="Calibri"/>
              </a:rPr>
              <a:t>c</a:t>
            </a:r>
            <a:r>
              <a:rPr sz="3600" spc="0" baseline="2275" dirty="0">
                <a:latin typeface="+mj-lt"/>
                <a:cs typeface="Calibri"/>
              </a:rPr>
              <a:t>o</a:t>
            </a:r>
            <a:r>
              <a:rPr sz="3600" spc="4" baseline="2275" dirty="0">
                <a:latin typeface="+mj-lt"/>
                <a:cs typeface="Calibri"/>
              </a:rPr>
              <a:t>mp</a:t>
            </a:r>
            <a:r>
              <a:rPr sz="3600" spc="-44" baseline="2275" dirty="0">
                <a:latin typeface="+mj-lt"/>
                <a:cs typeface="Calibri"/>
              </a:rPr>
              <a:t>r</a:t>
            </a:r>
            <a:r>
              <a:rPr sz="3600" spc="0" baseline="2275" dirty="0">
                <a:latin typeface="+mj-lt"/>
                <a:cs typeface="Calibri"/>
              </a:rPr>
              <a:t>o</a:t>
            </a:r>
            <a:r>
              <a:rPr sz="3600" spc="4" baseline="2275" dirty="0">
                <a:latin typeface="+mj-lt"/>
                <a:cs typeface="Calibri"/>
              </a:rPr>
              <a:t>m</a:t>
            </a:r>
            <a:r>
              <a:rPr sz="3600" spc="0" baseline="2275" dirty="0">
                <a:latin typeface="+mj-lt"/>
                <a:cs typeface="Calibri"/>
              </a:rPr>
              <a:t>ised</a:t>
            </a:r>
            <a:r>
              <a:rPr sz="3600" spc="-64" baseline="2275" dirty="0">
                <a:latin typeface="+mj-lt"/>
                <a:cs typeface="Calibri"/>
              </a:rPr>
              <a:t> </a:t>
            </a:r>
            <a:r>
              <a:rPr sz="3600" spc="-25" baseline="2275" dirty="0">
                <a:latin typeface="+mj-lt"/>
                <a:cs typeface="Calibri"/>
              </a:rPr>
              <a:t>s</a:t>
            </a:r>
            <a:r>
              <a:rPr sz="3600" spc="-9" baseline="2275" dirty="0">
                <a:latin typeface="+mj-lt"/>
                <a:cs typeface="Calibri"/>
              </a:rPr>
              <a:t>t</a:t>
            </a:r>
            <a:r>
              <a:rPr sz="3600" spc="-19" baseline="2275" dirty="0">
                <a:latin typeface="+mj-lt"/>
                <a:cs typeface="Calibri"/>
              </a:rPr>
              <a:t>a</a:t>
            </a:r>
            <a:r>
              <a:rPr sz="3600" spc="-9" baseline="2275" dirty="0">
                <a:latin typeface="+mj-lt"/>
                <a:cs typeface="Calibri"/>
              </a:rPr>
              <a:t>t</a:t>
            </a:r>
            <a:r>
              <a:rPr sz="3600" spc="0" baseline="2275" dirty="0">
                <a:latin typeface="+mj-lt"/>
                <a:cs typeface="Calibri"/>
              </a:rPr>
              <a:t>e</a:t>
            </a:r>
            <a:endParaRPr sz="2400" dirty="0">
              <a:latin typeface="+mj-lt"/>
              <a:cs typeface="Calibri"/>
            </a:endParaRPr>
          </a:p>
        </p:txBody>
      </p:sp>
      <p:sp>
        <p:nvSpPr>
          <p:cNvPr id="13" name="object 7">
            <a:extLst>
              <a:ext uri="{FF2B5EF4-FFF2-40B4-BE49-F238E27FC236}">
                <a16:creationId xmlns:a16="http://schemas.microsoft.com/office/drawing/2014/main" id="{52647798-8E41-4150-8C33-64EC8B2EFD04}"/>
              </a:ext>
            </a:extLst>
          </p:cNvPr>
          <p:cNvSpPr txBox="1"/>
          <p:nvPr/>
        </p:nvSpPr>
        <p:spPr>
          <a:xfrm>
            <a:off x="1374394" y="3729253"/>
            <a:ext cx="177952" cy="330504"/>
          </a:xfrm>
          <a:prstGeom prst="rect">
            <a:avLst/>
          </a:prstGeom>
        </p:spPr>
        <p:txBody>
          <a:bodyPr wrap="square" lIns="0" tIns="0" rIns="0" bIns="0" rtlCol="0">
            <a:noAutofit/>
          </a:bodyPr>
          <a:lstStyle/>
          <a:p>
            <a:pPr marL="12700">
              <a:lnSpc>
                <a:spcPts val="2555"/>
              </a:lnSpc>
              <a:spcBef>
                <a:spcPts val="127"/>
              </a:spcBef>
            </a:pPr>
            <a:r>
              <a:rPr sz="2400" spc="0" dirty="0">
                <a:latin typeface="+mj-lt"/>
                <a:cs typeface="Arial"/>
              </a:rPr>
              <a:t>•</a:t>
            </a:r>
            <a:endParaRPr sz="2400" dirty="0">
              <a:latin typeface="+mj-lt"/>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370F8E3-51A9-3C45-A85F-DF7B27B1E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732" y="948972"/>
            <a:ext cx="7908837" cy="5582356"/>
          </a:xfrm>
          <a:prstGeom prst="rect">
            <a:avLst/>
          </a:prstGeom>
        </p:spPr>
      </p:pic>
    </p:spTree>
    <p:extLst>
      <p:ext uri="{BB962C8B-B14F-4D97-AF65-F5344CB8AC3E}">
        <p14:creationId xmlns:p14="http://schemas.microsoft.com/office/powerpoint/2010/main" val="375299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17244" y="797585"/>
            <a:ext cx="5362906" cy="482904"/>
          </a:xfrm>
          <a:prstGeom prst="rect">
            <a:avLst/>
          </a:prstGeom>
        </p:spPr>
        <p:txBody>
          <a:bodyPr wrap="square" lIns="0" tIns="0" rIns="0" bIns="0" rtlCol="0">
            <a:noAutofit/>
          </a:bodyPr>
          <a:lstStyle/>
          <a:p>
            <a:pPr marL="12700">
              <a:lnSpc>
                <a:spcPts val="3770"/>
              </a:lnSpc>
              <a:spcBef>
                <a:spcPts val="188"/>
              </a:spcBef>
            </a:pPr>
            <a:r>
              <a:rPr sz="5400" spc="-29" baseline="3034" dirty="0">
                <a:solidFill>
                  <a:schemeClr val="accent5">
                    <a:lumMod val="75000"/>
                  </a:schemeClr>
                </a:solidFill>
                <a:latin typeface="+mj-lt"/>
                <a:cs typeface="Calibri Light"/>
              </a:rPr>
              <a:t>W</a:t>
            </a:r>
            <a:r>
              <a:rPr sz="5400" spc="0" baseline="3034" dirty="0">
                <a:solidFill>
                  <a:schemeClr val="accent5">
                    <a:lumMod val="75000"/>
                  </a:schemeClr>
                </a:solidFill>
                <a:latin typeface="+mj-lt"/>
                <a:cs typeface="Calibri Light"/>
              </a:rPr>
              <a:t>h</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n</a:t>
            </a:r>
            <a:r>
              <a:rPr sz="5400" spc="-11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a</a:t>
            </a:r>
            <a:r>
              <a:rPr sz="5400" spc="-14" baseline="3034" dirty="0">
                <a:solidFill>
                  <a:schemeClr val="accent5">
                    <a:lumMod val="75000"/>
                  </a:schemeClr>
                </a:solidFill>
                <a:latin typeface="+mj-lt"/>
                <a:cs typeface="Calibri Light"/>
              </a:rPr>
              <a:t>n</a:t>
            </a:r>
            <a:r>
              <a:rPr sz="5400" spc="0" baseline="3034" dirty="0">
                <a:solidFill>
                  <a:schemeClr val="accent5">
                    <a:lumMod val="75000"/>
                  </a:schemeClr>
                </a:solidFill>
                <a:latin typeface="+mj-lt"/>
                <a:cs typeface="Calibri Light"/>
              </a:rPr>
              <a:t>d</a:t>
            </a:r>
            <a:r>
              <a:rPr sz="5400" spc="-89"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w</a:t>
            </a:r>
            <a:r>
              <a:rPr sz="5400" spc="-25" baseline="3034" dirty="0">
                <a:solidFill>
                  <a:schemeClr val="accent5">
                    <a:lumMod val="75000"/>
                  </a:schemeClr>
                </a:solidFill>
                <a:latin typeface="+mj-lt"/>
                <a:cs typeface="Calibri Light"/>
              </a:rPr>
              <a:t>h</a:t>
            </a:r>
            <a:r>
              <a:rPr sz="5400" spc="0" baseline="3034" dirty="0">
                <a:solidFill>
                  <a:schemeClr val="accent5">
                    <a:lumMod val="75000"/>
                  </a:schemeClr>
                </a:solidFill>
                <a:latin typeface="+mj-lt"/>
                <a:cs typeface="Calibri Light"/>
              </a:rPr>
              <a:t>i</a:t>
            </a:r>
            <a:r>
              <a:rPr sz="5400" spc="-19" baseline="3034" dirty="0">
                <a:solidFill>
                  <a:schemeClr val="accent5">
                    <a:lumMod val="75000"/>
                  </a:schemeClr>
                </a:solidFill>
                <a:latin typeface="+mj-lt"/>
                <a:cs typeface="Calibri Light"/>
              </a:rPr>
              <a:t>c</a:t>
            </a:r>
            <a:r>
              <a:rPr sz="5400" spc="0" baseline="3034" dirty="0">
                <a:solidFill>
                  <a:schemeClr val="accent5">
                    <a:lumMod val="75000"/>
                  </a:schemeClr>
                </a:solidFill>
                <a:latin typeface="+mj-lt"/>
                <a:cs typeface="Calibri Light"/>
              </a:rPr>
              <a:t>h</a:t>
            </a:r>
            <a:r>
              <a:rPr sz="5400" spc="-11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t</a:t>
            </a:r>
            <a:r>
              <a:rPr sz="5400" spc="-34" baseline="3034" dirty="0">
                <a:solidFill>
                  <a:schemeClr val="accent5">
                    <a:lumMod val="75000"/>
                  </a:schemeClr>
                </a:solidFill>
                <a:latin typeface="+mj-lt"/>
                <a:cs typeface="Calibri Light"/>
              </a:rPr>
              <a:t>e</a:t>
            </a:r>
            <a:r>
              <a:rPr sz="5400" spc="-75" baseline="3034" dirty="0">
                <a:solidFill>
                  <a:schemeClr val="accent5">
                    <a:lumMod val="75000"/>
                  </a:schemeClr>
                </a:solidFill>
                <a:latin typeface="+mj-lt"/>
                <a:cs typeface="Calibri Light"/>
              </a:rPr>
              <a:t>s</a:t>
            </a:r>
            <a:r>
              <a:rPr sz="5400" spc="0" baseline="3034" dirty="0">
                <a:solidFill>
                  <a:schemeClr val="accent5">
                    <a:lumMod val="75000"/>
                  </a:schemeClr>
                </a:solidFill>
                <a:latin typeface="+mj-lt"/>
                <a:cs typeface="Calibri Light"/>
              </a:rPr>
              <a:t>t?</a:t>
            </a:r>
            <a:endParaRPr sz="3600" dirty="0">
              <a:solidFill>
                <a:schemeClr val="accent5">
                  <a:lumMod val="75000"/>
                </a:schemeClr>
              </a:solidFill>
              <a:latin typeface="+mj-lt"/>
              <a:cs typeface="Calibri Light"/>
            </a:endParaRPr>
          </a:p>
        </p:txBody>
      </p:sp>
      <p:sp>
        <p:nvSpPr>
          <p:cNvPr id="13" name="object 13"/>
          <p:cNvSpPr txBox="1"/>
          <p:nvPr/>
        </p:nvSpPr>
        <p:spPr>
          <a:xfrm>
            <a:off x="917244" y="1460460"/>
            <a:ext cx="203860" cy="894638"/>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a:latin typeface="+mj-lt"/>
              <a:cs typeface="Arial"/>
            </a:endParaRPr>
          </a:p>
          <a:p>
            <a:pPr marL="12700">
              <a:lnSpc>
                <a:spcPct val="95825"/>
              </a:lnSpc>
              <a:spcBef>
                <a:spcPts val="665"/>
              </a:spcBef>
            </a:pPr>
            <a:r>
              <a:rPr sz="2800" spc="0" dirty="0">
                <a:latin typeface="+mj-lt"/>
                <a:cs typeface="Arial"/>
              </a:rPr>
              <a:t>•</a:t>
            </a:r>
            <a:endParaRPr sz="2800">
              <a:latin typeface="+mj-lt"/>
              <a:cs typeface="Arial"/>
            </a:endParaRPr>
          </a:p>
        </p:txBody>
      </p:sp>
      <p:sp>
        <p:nvSpPr>
          <p:cNvPr id="12" name="object 12"/>
          <p:cNvSpPr txBox="1"/>
          <p:nvPr/>
        </p:nvSpPr>
        <p:spPr>
          <a:xfrm>
            <a:off x="1145844" y="1481988"/>
            <a:ext cx="7877506" cy="413714"/>
          </a:xfrm>
          <a:prstGeom prst="rect">
            <a:avLst/>
          </a:prstGeom>
        </p:spPr>
        <p:txBody>
          <a:bodyPr wrap="square" lIns="0" tIns="0" rIns="0" bIns="0" rtlCol="0">
            <a:noAutofit/>
          </a:bodyPr>
          <a:lstStyle/>
          <a:p>
            <a:pPr marL="12700" marR="53538">
              <a:lnSpc>
                <a:spcPts val="2960"/>
              </a:lnSpc>
              <a:spcBef>
                <a:spcPts val="148"/>
              </a:spcBef>
            </a:pPr>
            <a:r>
              <a:rPr sz="4200" spc="4" baseline="2925" dirty="0">
                <a:latin typeface="+mj-lt"/>
                <a:cs typeface="Calibri"/>
              </a:rPr>
              <a:t>A</a:t>
            </a:r>
            <a:r>
              <a:rPr sz="4200" spc="0" baseline="2925" dirty="0">
                <a:latin typeface="+mj-lt"/>
                <a:cs typeface="Calibri"/>
              </a:rPr>
              <a:t>s s</a:t>
            </a:r>
            <a:r>
              <a:rPr sz="4200" spc="4" baseline="2925" dirty="0">
                <a:latin typeface="+mj-lt"/>
                <a:cs typeface="Calibri"/>
              </a:rPr>
              <a:t>o</a:t>
            </a:r>
            <a:r>
              <a:rPr sz="4200" spc="0" baseline="2925" dirty="0">
                <a:latin typeface="+mj-lt"/>
                <a:cs typeface="Calibri"/>
              </a:rPr>
              <a:t>on</a:t>
            </a:r>
            <a:r>
              <a:rPr sz="4200" spc="-14" baseline="2925" dirty="0">
                <a:latin typeface="+mj-lt"/>
                <a:cs typeface="Calibri"/>
              </a:rPr>
              <a:t> </a:t>
            </a:r>
            <a:r>
              <a:rPr sz="4200" spc="0" baseline="2925" dirty="0">
                <a:latin typeface="+mj-lt"/>
                <a:cs typeface="Calibri"/>
              </a:rPr>
              <a:t>as </a:t>
            </a:r>
            <a:r>
              <a:rPr sz="4200" spc="-50" baseline="2925" dirty="0">
                <a:latin typeface="+mj-lt"/>
                <a:cs typeface="Calibri"/>
              </a:rPr>
              <a:t>s</a:t>
            </a:r>
            <a:r>
              <a:rPr sz="4200" spc="0" baseline="2925" dirty="0">
                <a:latin typeface="+mj-lt"/>
                <a:cs typeface="Calibri"/>
              </a:rPr>
              <a:t>y</a:t>
            </a:r>
            <a:r>
              <a:rPr sz="4200" spc="-9" baseline="2925" dirty="0">
                <a:latin typeface="+mj-lt"/>
                <a:cs typeface="Calibri"/>
              </a:rPr>
              <a:t>m</a:t>
            </a:r>
            <a:r>
              <a:rPr sz="4200" spc="-39" baseline="2925" dirty="0">
                <a:latin typeface="+mj-lt"/>
                <a:cs typeface="Calibri"/>
              </a:rPr>
              <a:t>p</a:t>
            </a:r>
            <a:r>
              <a:rPr sz="4200" spc="-29" baseline="2925" dirty="0">
                <a:latin typeface="+mj-lt"/>
                <a:cs typeface="Calibri"/>
              </a:rPr>
              <a:t>t</a:t>
            </a:r>
            <a:r>
              <a:rPr sz="4200" spc="0" baseline="2925" dirty="0">
                <a:latin typeface="+mj-lt"/>
                <a:cs typeface="Calibri"/>
              </a:rPr>
              <a:t>oms</a:t>
            </a:r>
            <a:r>
              <a:rPr sz="4200" spc="14" baseline="2925" dirty="0">
                <a:latin typeface="+mj-lt"/>
                <a:cs typeface="Calibri"/>
              </a:rPr>
              <a:t> </a:t>
            </a:r>
            <a:r>
              <a:rPr sz="4200" spc="-29" baseline="2925" dirty="0">
                <a:latin typeface="+mj-lt"/>
                <a:cs typeface="Calibri"/>
              </a:rPr>
              <a:t>t</a:t>
            </a:r>
            <a:r>
              <a:rPr sz="4200" spc="0" baseline="2925" dirty="0">
                <a:latin typeface="+mj-lt"/>
                <a:cs typeface="Calibri"/>
              </a:rPr>
              <a:t>e</a:t>
            </a:r>
            <a:r>
              <a:rPr sz="4200" spc="-25" baseline="2925" dirty="0">
                <a:latin typeface="+mj-lt"/>
                <a:cs typeface="Calibri"/>
              </a:rPr>
              <a:t>s</a:t>
            </a:r>
            <a:r>
              <a:rPr sz="4200" spc="0" baseline="2925" dirty="0">
                <a:latin typeface="+mj-lt"/>
                <a:cs typeface="Calibri"/>
              </a:rPr>
              <a:t>t</a:t>
            </a:r>
            <a:endParaRPr sz="2800" dirty="0">
              <a:latin typeface="+mj-lt"/>
              <a:cs typeface="Calibri"/>
            </a:endParaRPr>
          </a:p>
        </p:txBody>
      </p:sp>
      <p:sp>
        <p:nvSpPr>
          <p:cNvPr id="9" name="object 9"/>
          <p:cNvSpPr txBox="1"/>
          <p:nvPr/>
        </p:nvSpPr>
        <p:spPr>
          <a:xfrm>
            <a:off x="917092" y="3435350"/>
            <a:ext cx="203860" cy="382320"/>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dirty="0">
              <a:latin typeface="+mj-lt"/>
              <a:cs typeface="Arial"/>
            </a:endParaRPr>
          </a:p>
        </p:txBody>
      </p:sp>
      <p:sp>
        <p:nvSpPr>
          <p:cNvPr id="8" name="object 8"/>
          <p:cNvSpPr txBox="1"/>
          <p:nvPr/>
        </p:nvSpPr>
        <p:spPr>
          <a:xfrm>
            <a:off x="1147114" y="2000917"/>
            <a:ext cx="4219906" cy="382320"/>
          </a:xfrm>
          <a:prstGeom prst="rect">
            <a:avLst/>
          </a:prstGeom>
        </p:spPr>
        <p:txBody>
          <a:bodyPr wrap="square" lIns="0" tIns="0" rIns="0" bIns="0" rtlCol="0">
            <a:noAutofit/>
          </a:bodyPr>
          <a:lstStyle/>
          <a:p>
            <a:pPr marL="12700">
              <a:lnSpc>
                <a:spcPts val="2960"/>
              </a:lnSpc>
              <a:spcBef>
                <a:spcPts val="148"/>
              </a:spcBef>
            </a:pPr>
            <a:r>
              <a:rPr lang="en-US" sz="4400" spc="-14" baseline="2925" dirty="0">
                <a:solidFill>
                  <a:schemeClr val="accent1">
                    <a:lumMod val="75000"/>
                  </a:schemeClr>
                </a:solidFill>
                <a:latin typeface="+mj-lt"/>
                <a:cs typeface="Calibri"/>
              </a:rPr>
              <a:t>RT</a:t>
            </a:r>
            <a:r>
              <a:rPr sz="4400" spc="-14" baseline="2925" dirty="0">
                <a:solidFill>
                  <a:schemeClr val="accent1">
                    <a:lumMod val="75000"/>
                  </a:schemeClr>
                </a:solidFill>
                <a:latin typeface="+mj-lt"/>
                <a:cs typeface="Calibri"/>
              </a:rPr>
              <a:t>P</a:t>
            </a:r>
            <a:r>
              <a:rPr sz="4400" spc="-9" baseline="2925" dirty="0">
                <a:solidFill>
                  <a:schemeClr val="accent1">
                    <a:lumMod val="75000"/>
                  </a:schemeClr>
                </a:solidFill>
                <a:latin typeface="+mj-lt"/>
                <a:cs typeface="Calibri"/>
              </a:rPr>
              <a:t>C</a:t>
            </a:r>
            <a:r>
              <a:rPr sz="4400" spc="0" baseline="2925" dirty="0">
                <a:solidFill>
                  <a:schemeClr val="accent1">
                    <a:lumMod val="75000"/>
                  </a:schemeClr>
                </a:solidFill>
                <a:latin typeface="+mj-lt"/>
                <a:cs typeface="Calibri"/>
              </a:rPr>
              <a:t>R </a:t>
            </a:r>
            <a:r>
              <a:rPr sz="4200" spc="0" baseline="2925" dirty="0">
                <a:latin typeface="+mj-lt"/>
                <a:cs typeface="Calibri"/>
              </a:rPr>
              <a:t>in </a:t>
            </a:r>
            <a:r>
              <a:rPr sz="4200" spc="4" baseline="2925" dirty="0">
                <a:latin typeface="+mj-lt"/>
                <a:cs typeface="Calibri"/>
              </a:rPr>
              <a:t>N</a:t>
            </a:r>
            <a:r>
              <a:rPr sz="4200" spc="0" baseline="2925" dirty="0">
                <a:latin typeface="+mj-lt"/>
                <a:cs typeface="Calibri"/>
              </a:rPr>
              <a:t>P</a:t>
            </a:r>
            <a:r>
              <a:rPr lang="en-US" sz="4200" spc="0" baseline="2925" dirty="0">
                <a:latin typeface="+mj-lt"/>
                <a:cs typeface="Calibri"/>
              </a:rPr>
              <a:t>/OP swab</a:t>
            </a:r>
            <a:endParaRPr sz="2800" dirty="0">
              <a:latin typeface="+mj-lt"/>
              <a:cs typeface="Calibri"/>
            </a:endParaRPr>
          </a:p>
        </p:txBody>
      </p:sp>
      <p:sp>
        <p:nvSpPr>
          <p:cNvPr id="7" name="object 7"/>
          <p:cNvSpPr txBox="1"/>
          <p:nvPr/>
        </p:nvSpPr>
        <p:spPr>
          <a:xfrm>
            <a:off x="4679950" y="1935918"/>
            <a:ext cx="5791200" cy="894637"/>
          </a:xfrm>
          <a:prstGeom prst="rect">
            <a:avLst/>
          </a:prstGeom>
        </p:spPr>
        <p:txBody>
          <a:bodyPr wrap="square" lIns="0" tIns="0" rIns="0" bIns="0" rtlCol="0">
            <a:noAutofit/>
          </a:bodyPr>
          <a:lstStyle/>
          <a:p>
            <a:pPr marL="12700">
              <a:lnSpc>
                <a:spcPts val="2960"/>
              </a:lnSpc>
              <a:spcBef>
                <a:spcPts val="148"/>
              </a:spcBef>
            </a:pPr>
            <a:r>
              <a:rPr sz="3600" spc="9" baseline="2925" dirty="0">
                <a:solidFill>
                  <a:schemeClr val="accent5">
                    <a:lumMod val="75000"/>
                  </a:schemeClr>
                </a:solidFill>
                <a:latin typeface="+mj-lt"/>
                <a:cs typeface="Calibri"/>
              </a:rPr>
              <a:t>(</a:t>
            </a:r>
            <a:r>
              <a:rPr sz="3600" spc="-25" baseline="2925" dirty="0">
                <a:solidFill>
                  <a:schemeClr val="accent5">
                    <a:lumMod val="75000"/>
                  </a:schemeClr>
                </a:solidFill>
                <a:latin typeface="+mj-lt"/>
                <a:cs typeface="Calibri"/>
              </a:rPr>
              <a:t>g</a:t>
            </a:r>
            <a:r>
              <a:rPr sz="3600" spc="0" baseline="2925" dirty="0">
                <a:solidFill>
                  <a:schemeClr val="accent5">
                    <a:lumMod val="75000"/>
                  </a:schemeClr>
                </a:solidFill>
                <a:latin typeface="+mj-lt"/>
                <a:cs typeface="Calibri"/>
              </a:rPr>
              <a:t>o</a:t>
            </a:r>
            <a:r>
              <a:rPr sz="3600" spc="4" baseline="2925" dirty="0">
                <a:solidFill>
                  <a:schemeClr val="accent5">
                    <a:lumMod val="75000"/>
                  </a:schemeClr>
                </a:solidFill>
                <a:latin typeface="+mj-lt"/>
                <a:cs typeface="Calibri"/>
              </a:rPr>
              <a:t>l</a:t>
            </a:r>
            <a:r>
              <a:rPr sz="3600" spc="0" baseline="2925" dirty="0">
                <a:solidFill>
                  <a:schemeClr val="accent5">
                    <a:lumMod val="75000"/>
                  </a:schemeClr>
                </a:solidFill>
                <a:latin typeface="+mj-lt"/>
                <a:cs typeface="Calibri"/>
              </a:rPr>
              <a:t>d</a:t>
            </a:r>
            <a:r>
              <a:rPr sz="3600" spc="-19" baseline="2925" dirty="0">
                <a:solidFill>
                  <a:schemeClr val="accent5">
                    <a:lumMod val="75000"/>
                  </a:schemeClr>
                </a:solidFill>
                <a:latin typeface="+mj-lt"/>
                <a:cs typeface="Calibri"/>
              </a:rPr>
              <a:t> s</a:t>
            </a:r>
            <a:r>
              <a:rPr sz="3600" spc="-29" baseline="2925" dirty="0">
                <a:solidFill>
                  <a:schemeClr val="accent5">
                    <a:lumMod val="75000"/>
                  </a:schemeClr>
                </a:solidFill>
                <a:latin typeface="+mj-lt"/>
                <a:cs typeface="Calibri"/>
              </a:rPr>
              <a:t>t</a:t>
            </a:r>
            <a:r>
              <a:rPr sz="3600" spc="0" baseline="2925" dirty="0">
                <a:solidFill>
                  <a:schemeClr val="accent5">
                    <a:lumMod val="75000"/>
                  </a:schemeClr>
                </a:solidFill>
                <a:latin typeface="+mj-lt"/>
                <a:cs typeface="Calibri"/>
              </a:rPr>
              <a:t>a</a:t>
            </a:r>
            <a:r>
              <a:rPr sz="3600" spc="-14" baseline="2925" dirty="0">
                <a:solidFill>
                  <a:schemeClr val="accent5">
                    <a:lumMod val="75000"/>
                  </a:schemeClr>
                </a:solidFill>
                <a:latin typeface="+mj-lt"/>
                <a:cs typeface="Calibri"/>
              </a:rPr>
              <a:t>n</a:t>
            </a:r>
            <a:r>
              <a:rPr sz="3600" spc="-9" baseline="2925" dirty="0">
                <a:solidFill>
                  <a:schemeClr val="accent5">
                    <a:lumMod val="75000"/>
                  </a:schemeClr>
                </a:solidFill>
                <a:latin typeface="+mj-lt"/>
                <a:cs typeface="Calibri"/>
              </a:rPr>
              <a:t>d</a:t>
            </a:r>
            <a:r>
              <a:rPr sz="3600" spc="0" baseline="2925" dirty="0">
                <a:solidFill>
                  <a:schemeClr val="accent5">
                    <a:lumMod val="75000"/>
                  </a:schemeClr>
                </a:solidFill>
                <a:latin typeface="+mj-lt"/>
                <a:cs typeface="Calibri"/>
              </a:rPr>
              <a:t>a</a:t>
            </a:r>
            <a:r>
              <a:rPr sz="3600" spc="-44" baseline="2925" dirty="0">
                <a:solidFill>
                  <a:schemeClr val="accent5">
                    <a:lumMod val="75000"/>
                  </a:schemeClr>
                </a:solidFill>
                <a:latin typeface="+mj-lt"/>
                <a:cs typeface="Calibri"/>
              </a:rPr>
              <a:t>r</a:t>
            </a:r>
            <a:r>
              <a:rPr sz="3600" spc="-9" baseline="2925" dirty="0">
                <a:solidFill>
                  <a:schemeClr val="accent5">
                    <a:lumMod val="75000"/>
                  </a:schemeClr>
                </a:solidFill>
                <a:latin typeface="+mj-lt"/>
                <a:cs typeface="Calibri"/>
              </a:rPr>
              <a:t>d</a:t>
            </a:r>
            <a:r>
              <a:rPr sz="3600" spc="0" baseline="2925" dirty="0">
                <a:solidFill>
                  <a:schemeClr val="accent5">
                    <a:lumMod val="75000"/>
                  </a:schemeClr>
                </a:solidFill>
                <a:latin typeface="+mj-lt"/>
                <a:cs typeface="Calibri"/>
              </a:rPr>
              <a:t>, b</a:t>
            </a:r>
            <a:r>
              <a:rPr sz="3600" spc="-19" baseline="2925" dirty="0">
                <a:solidFill>
                  <a:schemeClr val="accent5">
                    <a:lumMod val="75000"/>
                  </a:schemeClr>
                </a:solidFill>
                <a:latin typeface="+mj-lt"/>
                <a:cs typeface="Calibri"/>
              </a:rPr>
              <a:t>u</a:t>
            </a:r>
            <a:r>
              <a:rPr sz="3600" spc="0" baseline="2925" dirty="0">
                <a:solidFill>
                  <a:schemeClr val="accent5">
                    <a:lumMod val="75000"/>
                  </a:schemeClr>
                </a:solidFill>
                <a:latin typeface="+mj-lt"/>
                <a:cs typeface="Calibri"/>
              </a:rPr>
              <a:t>t 3</a:t>
            </a:r>
            <a:r>
              <a:rPr sz="3600" spc="-9" baseline="2925" dirty="0">
                <a:solidFill>
                  <a:schemeClr val="accent5">
                    <a:lumMod val="75000"/>
                  </a:schemeClr>
                </a:solidFill>
                <a:latin typeface="+mj-lt"/>
                <a:cs typeface="Calibri"/>
              </a:rPr>
              <a:t>0</a:t>
            </a:r>
            <a:r>
              <a:rPr sz="3600" spc="0" baseline="2925" dirty="0">
                <a:solidFill>
                  <a:schemeClr val="accent5">
                    <a:lumMod val="75000"/>
                  </a:schemeClr>
                </a:solidFill>
                <a:latin typeface="+mj-lt"/>
                <a:cs typeface="Calibri"/>
              </a:rPr>
              <a:t>%</a:t>
            </a:r>
            <a:r>
              <a:rPr sz="3600" spc="19" baseline="2925" dirty="0">
                <a:solidFill>
                  <a:schemeClr val="accent5">
                    <a:lumMod val="75000"/>
                  </a:schemeClr>
                </a:solidFill>
                <a:latin typeface="+mj-lt"/>
                <a:cs typeface="Calibri"/>
              </a:rPr>
              <a:t> </a:t>
            </a:r>
            <a:r>
              <a:rPr sz="3600" spc="-44" baseline="2925" dirty="0">
                <a:solidFill>
                  <a:schemeClr val="accent5">
                    <a:lumMod val="75000"/>
                  </a:schemeClr>
                </a:solidFill>
                <a:latin typeface="+mj-lt"/>
                <a:cs typeface="Calibri"/>
              </a:rPr>
              <a:t>f</a:t>
            </a:r>
            <a:r>
              <a:rPr sz="3600" spc="0" baseline="2925" dirty="0">
                <a:solidFill>
                  <a:schemeClr val="accent5">
                    <a:lumMod val="75000"/>
                  </a:schemeClr>
                </a:solidFill>
                <a:latin typeface="+mj-lt"/>
                <a:cs typeface="Calibri"/>
              </a:rPr>
              <a:t>alse</a:t>
            </a:r>
            <a:r>
              <a:rPr sz="3600" spc="-54" baseline="2925" dirty="0">
                <a:solidFill>
                  <a:schemeClr val="accent5">
                    <a:lumMod val="75000"/>
                  </a:schemeClr>
                </a:solidFill>
                <a:latin typeface="+mj-lt"/>
                <a:cs typeface="Calibri"/>
              </a:rPr>
              <a:t> </a:t>
            </a:r>
            <a:r>
              <a:rPr sz="3600" spc="-9" baseline="2925" dirty="0">
                <a:solidFill>
                  <a:schemeClr val="accent5">
                    <a:lumMod val="75000"/>
                  </a:schemeClr>
                </a:solidFill>
                <a:latin typeface="+mj-lt"/>
                <a:cs typeface="Calibri"/>
              </a:rPr>
              <a:t>n</a:t>
            </a:r>
            <a:r>
              <a:rPr sz="3600" spc="0" baseline="2925" dirty="0">
                <a:solidFill>
                  <a:schemeClr val="accent5">
                    <a:lumMod val="75000"/>
                  </a:schemeClr>
                </a:solidFill>
                <a:latin typeface="+mj-lt"/>
                <a:cs typeface="Calibri"/>
              </a:rPr>
              <a:t>e</a:t>
            </a:r>
            <a:r>
              <a:rPr sz="3600" spc="-54" baseline="2925" dirty="0">
                <a:solidFill>
                  <a:schemeClr val="accent5">
                    <a:lumMod val="75000"/>
                  </a:schemeClr>
                </a:solidFill>
                <a:latin typeface="+mj-lt"/>
                <a:cs typeface="Calibri"/>
              </a:rPr>
              <a:t>g</a:t>
            </a:r>
            <a:r>
              <a:rPr sz="3600" spc="-25" baseline="2925" dirty="0">
                <a:solidFill>
                  <a:schemeClr val="accent5">
                    <a:lumMod val="75000"/>
                  </a:schemeClr>
                </a:solidFill>
                <a:latin typeface="+mj-lt"/>
                <a:cs typeface="Calibri"/>
              </a:rPr>
              <a:t>a</a:t>
            </a:r>
            <a:r>
              <a:rPr sz="3600" spc="0" baseline="2925" dirty="0">
                <a:solidFill>
                  <a:schemeClr val="accent5">
                    <a:lumMod val="75000"/>
                  </a:schemeClr>
                </a:solidFill>
                <a:latin typeface="+mj-lt"/>
                <a:cs typeface="Calibri"/>
              </a:rPr>
              <a:t>ti</a:t>
            </a:r>
            <a:r>
              <a:rPr sz="3600" spc="-25" baseline="2925" dirty="0">
                <a:solidFill>
                  <a:schemeClr val="accent5">
                    <a:lumMod val="75000"/>
                  </a:schemeClr>
                </a:solidFill>
                <a:latin typeface="+mj-lt"/>
                <a:cs typeface="Calibri"/>
              </a:rPr>
              <a:t>v</a:t>
            </a:r>
            <a:r>
              <a:rPr sz="3600" spc="29" baseline="2925" dirty="0">
                <a:solidFill>
                  <a:schemeClr val="accent5">
                    <a:lumMod val="75000"/>
                  </a:schemeClr>
                </a:solidFill>
                <a:latin typeface="+mj-lt"/>
                <a:cs typeface="Calibri"/>
              </a:rPr>
              <a:t>e</a:t>
            </a:r>
            <a:r>
              <a:rPr sz="3600" spc="0" baseline="2925" dirty="0">
                <a:solidFill>
                  <a:schemeClr val="accent5">
                    <a:lumMod val="75000"/>
                  </a:schemeClr>
                </a:solidFill>
                <a:latin typeface="+mj-lt"/>
                <a:cs typeface="Calibri"/>
              </a:rPr>
              <a:t>)</a:t>
            </a:r>
            <a:endParaRPr sz="2000" dirty="0">
              <a:solidFill>
                <a:schemeClr val="accent5">
                  <a:lumMod val="75000"/>
                </a:schemeClr>
              </a:solidFill>
              <a:latin typeface="+mj-lt"/>
              <a:cs typeface="Calibri"/>
            </a:endParaRPr>
          </a:p>
        </p:txBody>
      </p:sp>
      <p:sp>
        <p:nvSpPr>
          <p:cNvPr id="6" name="object 6"/>
          <p:cNvSpPr txBox="1"/>
          <p:nvPr/>
        </p:nvSpPr>
        <p:spPr>
          <a:xfrm>
            <a:off x="1204110" y="2488453"/>
            <a:ext cx="10509608" cy="1186450"/>
          </a:xfrm>
          <a:prstGeom prst="rect">
            <a:avLst/>
          </a:prstGeom>
        </p:spPr>
        <p:txBody>
          <a:bodyPr wrap="square" lIns="0" tIns="0" rIns="0" bIns="0" rtlCol="0">
            <a:noAutofit/>
          </a:bodyPr>
          <a:lstStyle/>
          <a:p>
            <a:pPr marL="12700" marR="55810">
              <a:spcBef>
                <a:spcPts val="127"/>
              </a:spcBef>
            </a:pPr>
            <a:r>
              <a:rPr lang="en-US" sz="3600" spc="0" baseline="3413" dirty="0">
                <a:latin typeface="+mj-lt"/>
                <a:cs typeface="Calibri"/>
              </a:rPr>
              <a:t>Sensitivity 71% and specificity 94%</a:t>
            </a:r>
          </a:p>
          <a:p>
            <a:pPr marL="12700" marR="55810">
              <a:spcBef>
                <a:spcPts val="127"/>
              </a:spcBef>
            </a:pPr>
            <a:r>
              <a:rPr sz="3600" spc="0" baseline="3413" dirty="0" err="1">
                <a:latin typeface="+mj-lt"/>
                <a:cs typeface="Calibri"/>
              </a:rPr>
              <a:t>X</a:t>
            </a:r>
            <a:r>
              <a:rPr sz="3600" spc="9" baseline="3413" dirty="0" err="1">
                <a:latin typeface="+mj-lt"/>
                <a:cs typeface="Calibri"/>
              </a:rPr>
              <a:t>p</a:t>
            </a:r>
            <a:r>
              <a:rPr sz="3600" spc="0" baseline="3413" dirty="0" err="1">
                <a:latin typeface="+mj-lt"/>
                <a:cs typeface="Calibri"/>
              </a:rPr>
              <a:t>e</a:t>
            </a:r>
            <a:r>
              <a:rPr sz="3600" spc="4" baseline="3413" dirty="0" err="1">
                <a:latin typeface="+mj-lt"/>
                <a:cs typeface="Calibri"/>
              </a:rPr>
              <a:t>r</a:t>
            </a:r>
            <a:r>
              <a:rPr sz="3600" spc="0" baseline="3413" dirty="0" err="1">
                <a:latin typeface="+mj-lt"/>
                <a:cs typeface="Calibri"/>
              </a:rPr>
              <a:t>t</a:t>
            </a:r>
            <a:r>
              <a:rPr sz="3600" spc="-19" baseline="3413" dirty="0">
                <a:latin typeface="+mj-lt"/>
                <a:cs typeface="Calibri"/>
              </a:rPr>
              <a:t> </a:t>
            </a:r>
            <a:r>
              <a:rPr sz="3600" spc="0" baseline="3413" dirty="0">
                <a:latin typeface="+mj-lt"/>
                <a:cs typeface="Calibri"/>
              </a:rPr>
              <a:t>X</a:t>
            </a:r>
            <a:r>
              <a:rPr sz="3600" spc="9" baseline="3413" dirty="0">
                <a:latin typeface="+mj-lt"/>
                <a:cs typeface="Calibri"/>
              </a:rPr>
              <a:t>p</a:t>
            </a:r>
            <a:r>
              <a:rPr sz="3600" spc="-19" baseline="3413" dirty="0">
                <a:latin typeface="+mj-lt"/>
                <a:cs typeface="Calibri"/>
              </a:rPr>
              <a:t>r</a:t>
            </a:r>
            <a:r>
              <a:rPr sz="3600" spc="0" baseline="3413" dirty="0">
                <a:latin typeface="+mj-lt"/>
                <a:cs typeface="Calibri"/>
              </a:rPr>
              <a:t>ess,</a:t>
            </a:r>
            <a:r>
              <a:rPr sz="3600" spc="-9" baseline="3413" dirty="0">
                <a:latin typeface="+mj-lt"/>
                <a:cs typeface="Calibri"/>
              </a:rPr>
              <a:t> </a:t>
            </a:r>
            <a:r>
              <a:rPr sz="3600" spc="-134" baseline="3413" dirty="0">
                <a:latin typeface="+mj-lt"/>
                <a:cs typeface="Calibri"/>
              </a:rPr>
              <a:t>T</a:t>
            </a:r>
            <a:r>
              <a:rPr sz="3600" spc="0" baseline="3413" dirty="0">
                <a:latin typeface="+mj-lt"/>
                <a:cs typeface="Calibri"/>
              </a:rPr>
              <a:t>r</a:t>
            </a:r>
            <a:r>
              <a:rPr sz="3600" spc="9" baseline="3413" dirty="0">
                <a:latin typeface="+mj-lt"/>
                <a:cs typeface="Calibri"/>
              </a:rPr>
              <a:t>uN</a:t>
            </a:r>
            <a:r>
              <a:rPr sz="3600" spc="-189" baseline="3413" dirty="0">
                <a:latin typeface="+mj-lt"/>
                <a:cs typeface="Calibri"/>
              </a:rPr>
              <a:t>A</a:t>
            </a:r>
            <a:r>
              <a:rPr sz="3600" spc="0" baseline="3413" dirty="0">
                <a:latin typeface="+mj-lt"/>
                <a:cs typeface="Calibri"/>
              </a:rPr>
              <a:t>T</a:t>
            </a:r>
            <a:r>
              <a:rPr sz="3600" spc="-24" baseline="3413" dirty="0">
                <a:latin typeface="+mj-lt"/>
                <a:cs typeface="Calibri"/>
              </a:rPr>
              <a:t> </a:t>
            </a:r>
            <a:r>
              <a:rPr sz="3600" spc="0" baseline="3413" dirty="0">
                <a:latin typeface="+mj-lt"/>
                <a:cs typeface="Calibri"/>
              </a:rPr>
              <a:t>a</a:t>
            </a:r>
            <a:r>
              <a:rPr sz="3600" spc="9" baseline="3413" dirty="0">
                <a:latin typeface="+mj-lt"/>
                <a:cs typeface="Calibri"/>
              </a:rPr>
              <a:t>n</a:t>
            </a:r>
            <a:r>
              <a:rPr sz="3600" spc="0" baseline="3413" dirty="0">
                <a:latin typeface="+mj-lt"/>
                <a:cs typeface="Calibri"/>
              </a:rPr>
              <a:t>d</a:t>
            </a:r>
            <a:r>
              <a:rPr sz="3600" spc="-4" baseline="3413" dirty="0">
                <a:latin typeface="+mj-lt"/>
                <a:cs typeface="Calibri"/>
              </a:rPr>
              <a:t> </a:t>
            </a:r>
            <a:r>
              <a:rPr lang="en-US" sz="3600" spc="-4" baseline="3413" dirty="0">
                <a:latin typeface="+mj-lt"/>
                <a:cs typeface="Calibri"/>
              </a:rPr>
              <a:t>'</a:t>
            </a:r>
            <a:r>
              <a:rPr sz="3600" spc="0" baseline="3413" dirty="0">
                <a:latin typeface="+mj-lt"/>
                <a:cs typeface="Calibri"/>
              </a:rPr>
              <a:t>ID</a:t>
            </a:r>
            <a:r>
              <a:rPr sz="3600" spc="-9" baseline="3413" dirty="0">
                <a:latin typeface="+mj-lt"/>
                <a:cs typeface="Calibri"/>
              </a:rPr>
              <a:t> </a:t>
            </a:r>
            <a:r>
              <a:rPr sz="3600" spc="9" baseline="3413" dirty="0">
                <a:latin typeface="+mj-lt"/>
                <a:cs typeface="Calibri"/>
              </a:rPr>
              <a:t>n</a:t>
            </a:r>
            <a:r>
              <a:rPr sz="3600" spc="0" baseline="3413" dirty="0">
                <a:latin typeface="+mj-lt"/>
                <a:cs typeface="Calibri"/>
              </a:rPr>
              <a:t>ow</a:t>
            </a:r>
            <a:r>
              <a:rPr lang="en-US" sz="3600" spc="0" baseline="3413" dirty="0">
                <a:latin typeface="+mj-lt"/>
                <a:cs typeface="Calibri"/>
              </a:rPr>
              <a:t>'</a:t>
            </a:r>
            <a:r>
              <a:rPr sz="3600" spc="-44" baseline="3413" dirty="0">
                <a:latin typeface="+mj-lt"/>
                <a:cs typeface="Calibri"/>
              </a:rPr>
              <a:t> </a:t>
            </a:r>
            <a:r>
              <a:rPr sz="3600" spc="0" baseline="3413" dirty="0">
                <a:latin typeface="+mj-lt"/>
                <a:cs typeface="Calibri"/>
              </a:rPr>
              <a:t>gi</a:t>
            </a:r>
            <a:r>
              <a:rPr sz="3600" spc="-29" baseline="3413" dirty="0">
                <a:latin typeface="+mj-lt"/>
                <a:cs typeface="Calibri"/>
              </a:rPr>
              <a:t>v</a:t>
            </a:r>
            <a:r>
              <a:rPr sz="3600" spc="0" baseline="3413" dirty="0">
                <a:latin typeface="+mj-lt"/>
                <a:cs typeface="Calibri"/>
              </a:rPr>
              <a:t>e</a:t>
            </a:r>
            <a:r>
              <a:rPr sz="3600" spc="14" baseline="3413" dirty="0">
                <a:latin typeface="+mj-lt"/>
                <a:cs typeface="Calibri"/>
              </a:rPr>
              <a:t> </a:t>
            </a:r>
            <a:r>
              <a:rPr sz="3600" spc="-19" baseline="3413" dirty="0">
                <a:latin typeface="+mj-lt"/>
                <a:cs typeface="Calibri"/>
              </a:rPr>
              <a:t>r</a:t>
            </a:r>
            <a:r>
              <a:rPr sz="3600" spc="0" baseline="3413" dirty="0">
                <a:latin typeface="+mj-lt"/>
                <a:cs typeface="Calibri"/>
              </a:rPr>
              <a:t>es</a:t>
            </a:r>
            <a:r>
              <a:rPr sz="3600" spc="9" baseline="3413" dirty="0">
                <a:latin typeface="+mj-lt"/>
                <a:cs typeface="Calibri"/>
              </a:rPr>
              <a:t>u</a:t>
            </a:r>
            <a:r>
              <a:rPr sz="3600" spc="0" baseline="3413" dirty="0">
                <a:latin typeface="+mj-lt"/>
                <a:cs typeface="Calibri"/>
              </a:rPr>
              <a:t>l</a:t>
            </a:r>
            <a:r>
              <a:rPr sz="3600" spc="9" baseline="3413" dirty="0">
                <a:latin typeface="+mj-lt"/>
                <a:cs typeface="Calibri"/>
              </a:rPr>
              <a:t>t</a:t>
            </a:r>
            <a:r>
              <a:rPr sz="3600" spc="0" baseline="3413" dirty="0">
                <a:latin typeface="+mj-lt"/>
                <a:cs typeface="Calibri"/>
              </a:rPr>
              <a:t>s</a:t>
            </a:r>
            <a:r>
              <a:rPr sz="3600" spc="-39" baseline="3413" dirty="0">
                <a:latin typeface="+mj-lt"/>
                <a:cs typeface="Calibri"/>
              </a:rPr>
              <a:t> </a:t>
            </a:r>
            <a:r>
              <a:rPr sz="3600" spc="-9" baseline="3413" dirty="0">
                <a:latin typeface="+mj-lt"/>
                <a:cs typeface="Calibri"/>
              </a:rPr>
              <a:t>w</a:t>
            </a:r>
            <a:r>
              <a:rPr sz="3600" spc="0" baseline="3413" dirty="0">
                <a:latin typeface="+mj-lt"/>
                <a:cs typeface="Calibri"/>
              </a:rPr>
              <a:t>i</a:t>
            </a:r>
            <a:r>
              <a:rPr sz="3600" spc="9" baseline="3413" dirty="0">
                <a:latin typeface="+mj-lt"/>
                <a:cs typeface="Calibri"/>
              </a:rPr>
              <a:t>th</a:t>
            </a:r>
            <a:r>
              <a:rPr sz="3600" spc="0" baseline="3413" dirty="0">
                <a:latin typeface="+mj-lt"/>
                <a:cs typeface="Calibri"/>
              </a:rPr>
              <a:t>in</a:t>
            </a:r>
            <a:r>
              <a:rPr sz="3600" spc="-29" baseline="3413" dirty="0">
                <a:latin typeface="+mj-lt"/>
                <a:cs typeface="Calibri"/>
              </a:rPr>
              <a:t> </a:t>
            </a:r>
            <a:r>
              <a:rPr sz="3600" spc="0" baseline="3413" dirty="0">
                <a:latin typeface="+mj-lt"/>
                <a:cs typeface="Calibri"/>
              </a:rPr>
              <a:t>1</a:t>
            </a:r>
            <a:r>
              <a:rPr sz="3600" spc="-4" baseline="3413" dirty="0">
                <a:latin typeface="+mj-lt"/>
                <a:cs typeface="Calibri"/>
              </a:rPr>
              <a:t> </a:t>
            </a:r>
            <a:r>
              <a:rPr sz="3600" spc="9" baseline="3413" dirty="0">
                <a:latin typeface="+mj-lt"/>
                <a:cs typeface="Calibri"/>
              </a:rPr>
              <a:t>h</a:t>
            </a:r>
            <a:r>
              <a:rPr sz="3600" spc="0" baseline="3413" dirty="0">
                <a:latin typeface="+mj-lt"/>
                <a:cs typeface="Calibri"/>
              </a:rPr>
              <a:t>o</a:t>
            </a:r>
            <a:r>
              <a:rPr sz="3600" spc="14" baseline="3413" dirty="0">
                <a:latin typeface="+mj-lt"/>
                <a:cs typeface="Calibri"/>
              </a:rPr>
              <a:t>u</a:t>
            </a:r>
            <a:r>
              <a:rPr sz="3600" spc="0" baseline="3413" dirty="0">
                <a:latin typeface="+mj-lt"/>
                <a:cs typeface="Calibri"/>
              </a:rPr>
              <a:t>r</a:t>
            </a:r>
            <a:r>
              <a:rPr lang="en-US" sz="3600" baseline="3413" dirty="0">
                <a:latin typeface="+mj-lt"/>
                <a:cs typeface="Calibri"/>
              </a:rPr>
              <a:t> </a:t>
            </a:r>
          </a:p>
        </p:txBody>
      </p:sp>
      <p:sp>
        <p:nvSpPr>
          <p:cNvPr id="4" name="object 4"/>
          <p:cNvSpPr txBox="1"/>
          <p:nvPr/>
        </p:nvSpPr>
        <p:spPr>
          <a:xfrm>
            <a:off x="942136" y="2571583"/>
            <a:ext cx="203708" cy="382016"/>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dirty="0">
              <a:latin typeface="+mj-lt"/>
              <a:cs typeface="Arial"/>
            </a:endParaRPr>
          </a:p>
        </p:txBody>
      </p:sp>
      <p:sp>
        <p:nvSpPr>
          <p:cNvPr id="2" name="object 2"/>
          <p:cNvSpPr txBox="1"/>
          <p:nvPr/>
        </p:nvSpPr>
        <p:spPr>
          <a:xfrm>
            <a:off x="917244" y="4671416"/>
            <a:ext cx="203708" cy="382016"/>
          </a:xfrm>
          <a:prstGeom prst="rect">
            <a:avLst/>
          </a:prstGeom>
        </p:spPr>
        <p:txBody>
          <a:bodyPr wrap="square" lIns="0" tIns="0" rIns="0" bIns="0" rtlCol="0">
            <a:noAutofit/>
          </a:bodyPr>
          <a:lstStyle/>
          <a:p>
            <a:pPr marL="12700">
              <a:lnSpc>
                <a:spcPts val="2970"/>
              </a:lnSpc>
              <a:spcBef>
                <a:spcPts val="148"/>
              </a:spcBef>
            </a:pPr>
            <a:r>
              <a:rPr sz="2800" spc="0" dirty="0">
                <a:latin typeface="+mj-lt"/>
                <a:cs typeface="Arial"/>
              </a:rPr>
              <a:t>•</a:t>
            </a:r>
            <a:endParaRPr sz="2800" dirty="0">
              <a:latin typeface="+mj-lt"/>
              <a:cs typeface="Arial"/>
            </a:endParaRPr>
          </a:p>
        </p:txBody>
      </p:sp>
      <p:sp>
        <p:nvSpPr>
          <p:cNvPr id="11" name="Rectangle 10">
            <a:extLst>
              <a:ext uri="{FF2B5EF4-FFF2-40B4-BE49-F238E27FC236}">
                <a16:creationId xmlns:a16="http://schemas.microsoft.com/office/drawing/2014/main" id="{9027C274-CAEF-4C9E-B699-907D58FCAE9B}"/>
              </a:ext>
            </a:extLst>
          </p:cNvPr>
          <p:cNvSpPr/>
          <p:nvPr/>
        </p:nvSpPr>
        <p:spPr>
          <a:xfrm>
            <a:off x="1145844" y="3356697"/>
            <a:ext cx="10315906" cy="1200329"/>
          </a:xfrm>
          <a:prstGeom prst="rect">
            <a:avLst/>
          </a:prstGeom>
        </p:spPr>
        <p:txBody>
          <a:bodyPr wrap="square">
            <a:spAutoFit/>
          </a:bodyPr>
          <a:lstStyle/>
          <a:p>
            <a:r>
              <a:rPr lang="en-US" sz="2400" dirty="0"/>
              <a:t>Many factors can interfere with the results such as procedure and handling of the material or even to the viral load of the sample ( area of the swab collected, duration of symptoms, and disease severity)</a:t>
            </a:r>
          </a:p>
        </p:txBody>
      </p:sp>
      <p:sp>
        <p:nvSpPr>
          <p:cNvPr id="15" name="Rectangle 14">
            <a:extLst>
              <a:ext uri="{FF2B5EF4-FFF2-40B4-BE49-F238E27FC236}">
                <a16:creationId xmlns:a16="http://schemas.microsoft.com/office/drawing/2014/main" id="{BD4075AC-5991-4D7A-91E3-9B3486AF2EE9}"/>
              </a:ext>
            </a:extLst>
          </p:cNvPr>
          <p:cNvSpPr/>
          <p:nvPr/>
        </p:nvSpPr>
        <p:spPr>
          <a:xfrm>
            <a:off x="1116634" y="4671416"/>
            <a:ext cx="10345116" cy="1631216"/>
          </a:xfrm>
          <a:prstGeom prst="rect">
            <a:avLst/>
          </a:prstGeom>
        </p:spPr>
        <p:txBody>
          <a:bodyPr wrap="square">
            <a:spAutoFit/>
          </a:bodyPr>
          <a:lstStyle/>
          <a:p>
            <a:r>
              <a:rPr lang="en-US" sz="2400" dirty="0"/>
              <a:t>RTPCR single negative test in an individual with a characteristic clinical picture [ high pre test probability] should not discard the possibility of COVID-19</a:t>
            </a:r>
          </a:p>
          <a:p>
            <a:endParaRPr lang="en-US" sz="2400" dirty="0">
              <a:cs typeface="Calibri"/>
            </a:endParaRPr>
          </a:p>
          <a:p>
            <a:r>
              <a:rPr lang="en-US" sz="2400" dirty="0">
                <a:cs typeface="Calibri"/>
              </a:rPr>
              <a:t>Timing of repetition of Such RT-PCR test is not clear yet.</a:t>
            </a:r>
            <a:endParaRPr lang="en-US" sz="2800" dirty="0">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94CC-A394-42E5-A368-A4756594109B}"/>
              </a:ext>
            </a:extLst>
          </p:cNvPr>
          <p:cNvSpPr>
            <a:spLocks noGrp="1"/>
          </p:cNvSpPr>
          <p:nvPr>
            <p:ph type="title"/>
          </p:nvPr>
        </p:nvSpPr>
        <p:spPr/>
        <p:txBody>
          <a:bodyPr/>
          <a:lstStyle/>
          <a:p>
            <a:r>
              <a:rPr lang="en-US" dirty="0"/>
              <a:t>RT-PCR </a:t>
            </a:r>
            <a:r>
              <a:rPr lang="en-US" dirty="0" err="1"/>
              <a:t>contd</a:t>
            </a:r>
            <a:r>
              <a:rPr lang="en-US" dirty="0"/>
              <a:t>…</a:t>
            </a:r>
          </a:p>
        </p:txBody>
      </p:sp>
      <p:sp>
        <p:nvSpPr>
          <p:cNvPr id="4" name="Content Placeholder 3">
            <a:extLst>
              <a:ext uri="{FF2B5EF4-FFF2-40B4-BE49-F238E27FC236}">
                <a16:creationId xmlns:a16="http://schemas.microsoft.com/office/drawing/2014/main" id="{B64001AE-886B-4847-88C9-C35712733229}"/>
              </a:ext>
            </a:extLst>
          </p:cNvPr>
          <p:cNvSpPr txBox="1">
            <a:spLocks noGrp="1"/>
          </p:cNvSpPr>
          <p:nvPr>
            <p:ph idx="1"/>
          </p:nvPr>
        </p:nvSpPr>
        <p:spPr>
          <a:xfrm>
            <a:off x="863600" y="1990725"/>
            <a:ext cx="10766899" cy="1092800"/>
          </a:xfrm>
          <a:prstGeom prst="rect">
            <a:avLst/>
          </a:prstGeom>
          <a:noFill/>
        </p:spPr>
        <p:txBody>
          <a:bodyPr wrap="square" rtlCol="0">
            <a:spAutoFit/>
          </a:bodyPr>
          <a:lstStyle/>
          <a:p>
            <a:r>
              <a:rPr lang="en-US" sz="2400" dirty="0"/>
              <a:t>In area of Higher disease burden, (prevalence of 25%) the false negative rate after four RT-PCR test is &lt;1% and (at prevalence of 50%) the false negative rate after four RT-PCR test is &lt;2.5</a:t>
            </a:r>
            <a:r>
              <a:rPr lang="en-US" sz="2400" dirty="0">
                <a:solidFill>
                  <a:schemeClr val="accent5">
                    <a:lumMod val="75000"/>
                  </a:schemeClr>
                </a:solidFill>
              </a:rPr>
              <a:t>% </a:t>
            </a:r>
            <a:r>
              <a:rPr lang="en-US" sz="2400" i="1" dirty="0">
                <a:solidFill>
                  <a:schemeClr val="accent2">
                    <a:lumMod val="50000"/>
                  </a:schemeClr>
                </a:solidFill>
              </a:rPr>
              <a:t>[</a:t>
            </a:r>
            <a:r>
              <a:rPr lang="en-US" sz="2400" i="1" dirty="0" err="1">
                <a:solidFill>
                  <a:schemeClr val="accent2">
                    <a:lumMod val="50000"/>
                  </a:schemeClr>
                </a:solidFill>
              </a:rPr>
              <a:t>doi</a:t>
            </a:r>
            <a:r>
              <a:rPr lang="en-US" sz="2400" i="1" dirty="0">
                <a:solidFill>
                  <a:schemeClr val="accent2">
                    <a:lumMod val="50000"/>
                  </a:schemeClr>
                </a:solidFill>
              </a:rPr>
              <a:t>: 10.1016/j.rmcr.2020.101192]</a:t>
            </a:r>
          </a:p>
        </p:txBody>
      </p:sp>
      <p:sp>
        <p:nvSpPr>
          <p:cNvPr id="5" name="Rectangle 4">
            <a:extLst>
              <a:ext uri="{FF2B5EF4-FFF2-40B4-BE49-F238E27FC236}">
                <a16:creationId xmlns:a16="http://schemas.microsoft.com/office/drawing/2014/main" id="{C484BE42-997E-41CA-A802-12CD95E32EA3}"/>
              </a:ext>
            </a:extLst>
          </p:cNvPr>
          <p:cNvSpPr/>
          <p:nvPr/>
        </p:nvSpPr>
        <p:spPr>
          <a:xfrm>
            <a:off x="863520" y="3299094"/>
            <a:ext cx="10766979" cy="1569660"/>
          </a:xfrm>
          <a:prstGeom prst="rect">
            <a:avLst/>
          </a:prstGeom>
        </p:spPr>
        <p:txBody>
          <a:bodyPr wrap="square">
            <a:spAutoFit/>
          </a:bodyPr>
          <a:lstStyle/>
          <a:p>
            <a:pPr marL="342900" indent="-342900">
              <a:buFont typeface="Arial" panose="020B0604020202020204" pitchFamily="34" charset="0"/>
              <a:buChar char="•"/>
            </a:pPr>
            <a:r>
              <a:rPr lang="en-US" sz="2400" dirty="0">
                <a:cs typeface="Calibri"/>
              </a:rPr>
              <a:t>Even after </a:t>
            </a:r>
            <a:r>
              <a:rPr lang="en-US" sz="2400" dirty="0">
                <a:solidFill>
                  <a:schemeClr val="accent5">
                    <a:lumMod val="75000"/>
                  </a:schemeClr>
                </a:solidFill>
                <a:cs typeface="Calibri"/>
              </a:rPr>
              <a:t>repeat RTPCR test continue to be negative </a:t>
            </a:r>
            <a:r>
              <a:rPr lang="en-US" sz="2400" dirty="0">
                <a:cs typeface="Calibri"/>
              </a:rPr>
              <a:t>despite symptoms highly suggestive of COVID-19 </a:t>
            </a:r>
            <a:r>
              <a:rPr lang="en-US" sz="2400" dirty="0">
                <a:solidFill>
                  <a:schemeClr val="accent5">
                    <a:lumMod val="75000"/>
                  </a:schemeClr>
                </a:solidFill>
                <a:cs typeface="Calibri"/>
              </a:rPr>
              <a:t>, patient must be treated as a case of COVID-19 without further waiting for more tests. </a:t>
            </a:r>
            <a:r>
              <a:rPr lang="en-US" sz="2400" dirty="0">
                <a:cs typeface="Calibri"/>
              </a:rPr>
              <a:t>HR CT thorax may be advised in reaching correct diagnosis</a:t>
            </a:r>
          </a:p>
        </p:txBody>
      </p:sp>
      <p:sp>
        <p:nvSpPr>
          <p:cNvPr id="6" name="Rectangle 5">
            <a:extLst>
              <a:ext uri="{FF2B5EF4-FFF2-40B4-BE49-F238E27FC236}">
                <a16:creationId xmlns:a16="http://schemas.microsoft.com/office/drawing/2014/main" id="{8C736944-4395-45BE-BC57-17662B4D012E}"/>
              </a:ext>
            </a:extLst>
          </p:cNvPr>
          <p:cNvSpPr/>
          <p:nvPr/>
        </p:nvSpPr>
        <p:spPr>
          <a:xfrm>
            <a:off x="863521" y="5084323"/>
            <a:ext cx="10766979" cy="1569660"/>
          </a:xfrm>
          <a:prstGeom prst="rect">
            <a:avLst/>
          </a:prstGeom>
        </p:spPr>
        <p:txBody>
          <a:bodyPr wrap="square">
            <a:spAutoFit/>
          </a:bodyPr>
          <a:lstStyle/>
          <a:p>
            <a:pPr marL="342900" indent="-342900">
              <a:buFont typeface="Arial" panose="020B0604020202020204" pitchFamily="34" charset="0"/>
              <a:buChar char="•"/>
            </a:pPr>
            <a:r>
              <a:rPr lang="en-US" sz="2400" spc="-9" dirty="0">
                <a:cs typeface="Calibri"/>
              </a:rPr>
              <a:t>Cycle threshold (C</a:t>
            </a:r>
            <a:r>
              <a:rPr lang="en-US" sz="2400" dirty="0">
                <a:cs typeface="Calibri"/>
              </a:rPr>
              <a:t>T) </a:t>
            </a:r>
            <a:r>
              <a:rPr lang="en-US" sz="2400" spc="-29" dirty="0">
                <a:cs typeface="Calibri"/>
              </a:rPr>
              <a:t>v</a:t>
            </a:r>
            <a:r>
              <a:rPr lang="en-US" sz="2400" dirty="0">
                <a:cs typeface="Calibri"/>
              </a:rPr>
              <a:t>al</a:t>
            </a:r>
            <a:r>
              <a:rPr lang="en-US" sz="2400" spc="9" dirty="0">
                <a:cs typeface="Calibri"/>
              </a:rPr>
              <a:t>u</a:t>
            </a:r>
            <a:r>
              <a:rPr lang="en-US" sz="2400" dirty="0">
                <a:cs typeface="Calibri"/>
              </a:rPr>
              <a:t>e</a:t>
            </a:r>
            <a:r>
              <a:rPr lang="en-US" sz="2400" spc="-9" dirty="0">
                <a:cs typeface="Calibri"/>
              </a:rPr>
              <a:t> </a:t>
            </a:r>
            <a:r>
              <a:rPr lang="en-US" sz="2400" dirty="0">
                <a:cs typeface="Calibri"/>
              </a:rPr>
              <a:t>of</a:t>
            </a:r>
            <a:r>
              <a:rPr lang="en-US" sz="2400" spc="-24" dirty="0">
                <a:cs typeface="Calibri"/>
              </a:rPr>
              <a:t> </a:t>
            </a:r>
            <a:r>
              <a:rPr lang="en-US" sz="2400" spc="9" dirty="0">
                <a:cs typeface="Calibri"/>
              </a:rPr>
              <a:t>t</a:t>
            </a:r>
            <a:r>
              <a:rPr lang="en-US" sz="2400" spc="4" dirty="0">
                <a:cs typeface="Calibri"/>
              </a:rPr>
              <a:t>h</a:t>
            </a:r>
            <a:r>
              <a:rPr lang="en-US" sz="2400" dirty="0">
                <a:cs typeface="Calibri"/>
              </a:rPr>
              <a:t>e</a:t>
            </a:r>
            <a:r>
              <a:rPr lang="en-US" sz="2400" spc="-9" dirty="0">
                <a:cs typeface="Calibri"/>
              </a:rPr>
              <a:t> </a:t>
            </a:r>
            <a:r>
              <a:rPr lang="en-US" sz="2400" spc="-34" dirty="0">
                <a:cs typeface="Calibri"/>
              </a:rPr>
              <a:t>R</a:t>
            </a:r>
            <a:r>
              <a:rPr lang="en-US" sz="2400" dirty="0">
                <a:cs typeface="Calibri"/>
              </a:rPr>
              <a:t>T</a:t>
            </a:r>
            <a:r>
              <a:rPr lang="en-US" sz="2400" spc="-9" dirty="0">
                <a:cs typeface="Calibri"/>
              </a:rPr>
              <a:t> </a:t>
            </a:r>
            <a:r>
              <a:rPr lang="en-US" sz="2400" dirty="0">
                <a:cs typeface="Calibri"/>
              </a:rPr>
              <a:t>PCR</a:t>
            </a:r>
            <a:r>
              <a:rPr lang="en-US" sz="2400" spc="-24" dirty="0">
                <a:cs typeface="Calibri"/>
              </a:rPr>
              <a:t> </a:t>
            </a:r>
            <a:r>
              <a:rPr lang="en-US" sz="2400" spc="4" dirty="0">
                <a:cs typeface="Calibri"/>
              </a:rPr>
              <a:t>d</a:t>
            </a:r>
            <a:r>
              <a:rPr lang="en-US" sz="2400" dirty="0">
                <a:cs typeface="Calibri"/>
              </a:rPr>
              <a:t>o</a:t>
            </a:r>
            <a:r>
              <a:rPr lang="en-US" sz="2400" spc="4" dirty="0">
                <a:cs typeface="Calibri"/>
              </a:rPr>
              <a:t>e</a:t>
            </a:r>
            <a:r>
              <a:rPr lang="en-US" sz="2400" dirty="0">
                <a:cs typeface="Calibri"/>
              </a:rPr>
              <a:t>s</a:t>
            </a:r>
            <a:r>
              <a:rPr lang="en-US" sz="2400" spc="-19" dirty="0">
                <a:cs typeface="Calibri"/>
              </a:rPr>
              <a:t> </a:t>
            </a:r>
            <a:r>
              <a:rPr lang="en-US" sz="2400" spc="4" dirty="0">
                <a:cs typeface="Calibri"/>
              </a:rPr>
              <a:t>n</a:t>
            </a:r>
            <a:r>
              <a:rPr lang="en-US" sz="2400" dirty="0">
                <a:cs typeface="Calibri"/>
              </a:rPr>
              <a:t>ot</a:t>
            </a:r>
            <a:r>
              <a:rPr lang="en-US" sz="2400" spc="-25" dirty="0">
                <a:cs typeface="Calibri"/>
              </a:rPr>
              <a:t> </a:t>
            </a:r>
            <a:r>
              <a:rPr lang="en-US" sz="2400" spc="-29" dirty="0">
                <a:cs typeface="Calibri"/>
              </a:rPr>
              <a:t>c</a:t>
            </a:r>
            <a:r>
              <a:rPr lang="en-US" sz="2400" dirty="0">
                <a:cs typeface="Calibri"/>
              </a:rPr>
              <a:t>o</a:t>
            </a:r>
            <a:r>
              <a:rPr lang="en-US" sz="2400" spc="4" dirty="0">
                <a:cs typeface="Calibri"/>
              </a:rPr>
              <a:t>r</a:t>
            </a:r>
            <a:r>
              <a:rPr lang="en-US" sz="2400" spc="-19" dirty="0">
                <a:cs typeface="Calibri"/>
              </a:rPr>
              <a:t>r</a:t>
            </a:r>
            <a:r>
              <a:rPr lang="en-US" sz="2400" dirty="0">
                <a:cs typeface="Calibri"/>
              </a:rPr>
              <a:t>el</a:t>
            </a:r>
            <a:r>
              <a:rPr lang="en-US" sz="2400" spc="-14" dirty="0">
                <a:cs typeface="Calibri"/>
              </a:rPr>
              <a:t>a</a:t>
            </a:r>
            <a:r>
              <a:rPr lang="en-US" sz="2400" spc="-9" dirty="0">
                <a:cs typeface="Calibri"/>
              </a:rPr>
              <a:t>t</a:t>
            </a:r>
            <a:r>
              <a:rPr lang="en-US" sz="2400" dirty="0">
                <a:cs typeface="Calibri"/>
              </a:rPr>
              <a:t>e</a:t>
            </a:r>
            <a:r>
              <a:rPr lang="en-US" sz="2400" spc="-34" dirty="0">
                <a:cs typeface="Calibri"/>
              </a:rPr>
              <a:t> </a:t>
            </a:r>
            <a:r>
              <a:rPr lang="en-US" sz="2400" spc="-9" dirty="0">
                <a:cs typeface="Calibri"/>
              </a:rPr>
              <a:t>w</a:t>
            </a:r>
            <a:r>
              <a:rPr lang="en-US" sz="2400" dirty="0">
                <a:cs typeface="Calibri"/>
              </a:rPr>
              <a:t>i</a:t>
            </a:r>
            <a:r>
              <a:rPr lang="en-US" sz="2400" spc="9" dirty="0">
                <a:cs typeface="Calibri"/>
              </a:rPr>
              <a:t>t</a:t>
            </a:r>
            <a:r>
              <a:rPr lang="en-US" sz="2400" dirty="0">
                <a:cs typeface="Calibri"/>
              </a:rPr>
              <a:t>h</a:t>
            </a:r>
            <a:r>
              <a:rPr lang="en-US" sz="2400" spc="-9" dirty="0">
                <a:cs typeface="Calibri"/>
              </a:rPr>
              <a:t> </a:t>
            </a:r>
            <a:r>
              <a:rPr lang="en-US" sz="2400" dirty="0">
                <a:cs typeface="Calibri"/>
              </a:rPr>
              <a:t>se</a:t>
            </a:r>
            <a:r>
              <a:rPr lang="en-US" sz="2400" spc="-25" dirty="0">
                <a:cs typeface="Calibri"/>
              </a:rPr>
              <a:t>v</a:t>
            </a:r>
            <a:r>
              <a:rPr lang="en-US" sz="2400" dirty="0">
                <a:cs typeface="Calibri"/>
              </a:rPr>
              <a:t>eri</a:t>
            </a:r>
            <a:r>
              <a:rPr lang="en-US" sz="2400" spc="19" dirty="0">
                <a:cs typeface="Calibri"/>
              </a:rPr>
              <a:t>t</a:t>
            </a:r>
            <a:r>
              <a:rPr lang="en-US" sz="2400" dirty="0">
                <a:cs typeface="Calibri"/>
              </a:rPr>
              <a:t>y</a:t>
            </a:r>
            <a:r>
              <a:rPr lang="en-US" sz="2400" spc="-44" dirty="0">
                <a:cs typeface="Calibri"/>
              </a:rPr>
              <a:t> </a:t>
            </a:r>
            <a:r>
              <a:rPr lang="en-US" sz="2400" dirty="0">
                <a:cs typeface="Calibri"/>
              </a:rPr>
              <a:t>of </a:t>
            </a:r>
            <a:r>
              <a:rPr lang="en-US" sz="2400" spc="4" dirty="0">
                <a:cs typeface="Calibri"/>
              </a:rPr>
              <a:t>d</a:t>
            </a:r>
            <a:r>
              <a:rPr lang="en-US" sz="2400" dirty="0">
                <a:cs typeface="Calibri"/>
              </a:rPr>
              <a:t>isease, depends lot</a:t>
            </a:r>
            <a:r>
              <a:rPr lang="en-US" sz="2400" spc="-19" dirty="0">
                <a:cs typeface="Calibri"/>
              </a:rPr>
              <a:t> </a:t>
            </a:r>
            <a:r>
              <a:rPr lang="en-US" sz="2400" dirty="0">
                <a:cs typeface="Calibri"/>
              </a:rPr>
              <a:t>on </a:t>
            </a:r>
            <a:r>
              <a:rPr lang="en-US" sz="2400" spc="9" dirty="0">
                <a:cs typeface="Calibri"/>
              </a:rPr>
              <a:t>h</a:t>
            </a:r>
            <a:r>
              <a:rPr lang="en-US" sz="2400" dirty="0">
                <a:cs typeface="Calibri"/>
              </a:rPr>
              <a:t>ow</a:t>
            </a:r>
            <a:r>
              <a:rPr lang="en-US" sz="2400" spc="-39" dirty="0">
                <a:cs typeface="Calibri"/>
              </a:rPr>
              <a:t> </a:t>
            </a:r>
            <a:r>
              <a:rPr lang="en-US" sz="2400" dirty="0">
                <a:cs typeface="Calibri"/>
              </a:rPr>
              <a:t>sam</a:t>
            </a:r>
            <a:r>
              <a:rPr lang="en-US" sz="2400" spc="14" dirty="0">
                <a:cs typeface="Calibri"/>
              </a:rPr>
              <a:t>p</a:t>
            </a:r>
            <a:r>
              <a:rPr lang="en-US" sz="2400" dirty="0">
                <a:cs typeface="Calibri"/>
              </a:rPr>
              <a:t>le</a:t>
            </a:r>
            <a:r>
              <a:rPr lang="en-US" sz="2400" spc="-4" dirty="0">
                <a:cs typeface="Calibri"/>
              </a:rPr>
              <a:t> </a:t>
            </a:r>
            <a:r>
              <a:rPr lang="en-US" sz="2400" dirty="0">
                <a:cs typeface="Calibri"/>
              </a:rPr>
              <a:t>is</a:t>
            </a:r>
            <a:r>
              <a:rPr lang="en-US" sz="2400" spc="-14" dirty="0">
                <a:cs typeface="Calibri"/>
              </a:rPr>
              <a:t> </a:t>
            </a:r>
            <a:r>
              <a:rPr lang="en-US" sz="2400" spc="-29" dirty="0">
                <a:cs typeface="Calibri"/>
              </a:rPr>
              <a:t>c</a:t>
            </a:r>
            <a:r>
              <a:rPr lang="en-US" sz="2400" dirty="0">
                <a:cs typeface="Calibri"/>
              </a:rPr>
              <a:t>oll</a:t>
            </a:r>
            <a:r>
              <a:rPr lang="en-US" sz="2400" spc="9" dirty="0">
                <a:cs typeface="Calibri"/>
              </a:rPr>
              <a:t>e</a:t>
            </a:r>
            <a:r>
              <a:rPr lang="en-US" sz="2400" spc="-4" dirty="0">
                <a:cs typeface="Calibri"/>
              </a:rPr>
              <a:t>c</a:t>
            </a:r>
            <a:r>
              <a:rPr lang="en-US" sz="2400" spc="-9" dirty="0">
                <a:cs typeface="Calibri"/>
              </a:rPr>
              <a:t>t</a:t>
            </a:r>
            <a:r>
              <a:rPr lang="en-US" sz="2400" dirty="0">
                <a:cs typeface="Calibri"/>
              </a:rPr>
              <a:t>ed </a:t>
            </a:r>
          </a:p>
          <a:p>
            <a:pPr marL="342900" indent="-342900">
              <a:buFont typeface="Arial" panose="020B0604020202020204" pitchFamily="34" charset="0"/>
              <a:buChar char="•"/>
            </a:pPr>
            <a:r>
              <a:rPr lang="en-US" sz="2400" dirty="0">
                <a:solidFill>
                  <a:schemeClr val="accent2">
                    <a:lumMod val="50000"/>
                  </a:schemeClr>
                </a:solidFill>
                <a:cs typeface="Calibri"/>
              </a:rPr>
              <a:t>ICMR: CT value &lt;35 COVID + and &gt;35 is COVID negative</a:t>
            </a:r>
          </a:p>
          <a:p>
            <a:pPr marL="342900" indent="-342900">
              <a:buFont typeface="Arial" panose="020B0604020202020204" pitchFamily="34" charset="0"/>
              <a:buChar char="•"/>
            </a:pPr>
            <a:endParaRPr lang="en-US" sz="2400" dirty="0">
              <a:solidFill>
                <a:schemeClr val="accent5">
                  <a:lumMod val="75000"/>
                </a:schemeClr>
              </a:solidFill>
              <a:cs typeface="Calibri"/>
            </a:endParaRPr>
          </a:p>
        </p:txBody>
      </p:sp>
    </p:spTree>
    <p:extLst>
      <p:ext uri="{BB962C8B-B14F-4D97-AF65-F5344CB8AC3E}">
        <p14:creationId xmlns:p14="http://schemas.microsoft.com/office/powerpoint/2010/main" val="1918252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17244" y="797585"/>
            <a:ext cx="5134306" cy="482904"/>
          </a:xfrm>
          <a:prstGeom prst="rect">
            <a:avLst/>
          </a:prstGeom>
        </p:spPr>
        <p:txBody>
          <a:bodyPr wrap="square" lIns="0" tIns="0" rIns="0" bIns="0" rtlCol="0">
            <a:noAutofit/>
          </a:bodyPr>
          <a:lstStyle/>
          <a:p>
            <a:pPr marL="12700">
              <a:lnSpc>
                <a:spcPts val="3770"/>
              </a:lnSpc>
              <a:spcBef>
                <a:spcPts val="188"/>
              </a:spcBef>
            </a:pPr>
            <a:r>
              <a:rPr sz="5400" spc="-29" baseline="3034" dirty="0">
                <a:solidFill>
                  <a:schemeClr val="accent5">
                    <a:lumMod val="75000"/>
                  </a:schemeClr>
                </a:solidFill>
                <a:latin typeface="+mj-lt"/>
                <a:cs typeface="Calibri Light"/>
              </a:rPr>
              <a:t>W</a:t>
            </a:r>
            <a:r>
              <a:rPr sz="5400" spc="0" baseline="3034" dirty="0">
                <a:solidFill>
                  <a:schemeClr val="accent5">
                    <a:lumMod val="75000"/>
                  </a:schemeClr>
                </a:solidFill>
                <a:latin typeface="+mj-lt"/>
                <a:cs typeface="Calibri Light"/>
              </a:rPr>
              <a:t>h</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n</a:t>
            </a:r>
            <a:r>
              <a:rPr sz="5400" spc="-11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a</a:t>
            </a:r>
            <a:r>
              <a:rPr sz="5400" spc="-14" baseline="3034" dirty="0">
                <a:solidFill>
                  <a:schemeClr val="accent5">
                    <a:lumMod val="75000"/>
                  </a:schemeClr>
                </a:solidFill>
                <a:latin typeface="+mj-lt"/>
                <a:cs typeface="Calibri Light"/>
              </a:rPr>
              <a:t>n</a:t>
            </a:r>
            <a:r>
              <a:rPr sz="5400" spc="0" baseline="3034" dirty="0">
                <a:solidFill>
                  <a:schemeClr val="accent5">
                    <a:lumMod val="75000"/>
                  </a:schemeClr>
                </a:solidFill>
                <a:latin typeface="+mj-lt"/>
                <a:cs typeface="Calibri Light"/>
              </a:rPr>
              <a:t>d</a:t>
            </a:r>
            <a:r>
              <a:rPr sz="5400" spc="-89"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w</a:t>
            </a:r>
            <a:r>
              <a:rPr sz="5400" spc="-25" baseline="3034" dirty="0">
                <a:solidFill>
                  <a:schemeClr val="accent5">
                    <a:lumMod val="75000"/>
                  </a:schemeClr>
                </a:solidFill>
                <a:latin typeface="+mj-lt"/>
                <a:cs typeface="Calibri Light"/>
              </a:rPr>
              <a:t>h</a:t>
            </a:r>
            <a:r>
              <a:rPr sz="5400" spc="0" baseline="3034" dirty="0">
                <a:solidFill>
                  <a:schemeClr val="accent5">
                    <a:lumMod val="75000"/>
                  </a:schemeClr>
                </a:solidFill>
                <a:latin typeface="+mj-lt"/>
                <a:cs typeface="Calibri Light"/>
              </a:rPr>
              <a:t>i</a:t>
            </a:r>
            <a:r>
              <a:rPr sz="5400" spc="-19" baseline="3034" dirty="0">
                <a:solidFill>
                  <a:schemeClr val="accent5">
                    <a:lumMod val="75000"/>
                  </a:schemeClr>
                </a:solidFill>
                <a:latin typeface="+mj-lt"/>
                <a:cs typeface="Calibri Light"/>
              </a:rPr>
              <a:t>c</a:t>
            </a:r>
            <a:r>
              <a:rPr sz="5400" spc="0" baseline="3034" dirty="0">
                <a:solidFill>
                  <a:schemeClr val="accent5">
                    <a:lumMod val="75000"/>
                  </a:schemeClr>
                </a:solidFill>
                <a:latin typeface="+mj-lt"/>
                <a:cs typeface="Calibri Light"/>
              </a:rPr>
              <a:t>h</a:t>
            </a:r>
            <a:r>
              <a:rPr sz="5400" spc="-11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t</a:t>
            </a:r>
            <a:r>
              <a:rPr sz="5400" spc="-34" baseline="3034" dirty="0">
                <a:solidFill>
                  <a:schemeClr val="accent5">
                    <a:lumMod val="75000"/>
                  </a:schemeClr>
                </a:solidFill>
                <a:latin typeface="+mj-lt"/>
                <a:cs typeface="Calibri Light"/>
              </a:rPr>
              <a:t>e</a:t>
            </a:r>
            <a:r>
              <a:rPr sz="5400" spc="-75" baseline="3034" dirty="0">
                <a:solidFill>
                  <a:schemeClr val="accent5">
                    <a:lumMod val="75000"/>
                  </a:schemeClr>
                </a:solidFill>
                <a:latin typeface="+mj-lt"/>
                <a:cs typeface="Calibri Light"/>
              </a:rPr>
              <a:t>s</a:t>
            </a:r>
            <a:r>
              <a:rPr sz="5400" spc="0" baseline="3034" dirty="0">
                <a:solidFill>
                  <a:schemeClr val="accent5">
                    <a:lumMod val="75000"/>
                  </a:schemeClr>
                </a:solidFill>
                <a:latin typeface="+mj-lt"/>
                <a:cs typeface="Calibri Light"/>
              </a:rPr>
              <a:t>t?</a:t>
            </a:r>
            <a:endParaRPr sz="3600" dirty="0">
              <a:solidFill>
                <a:schemeClr val="accent5">
                  <a:lumMod val="75000"/>
                </a:schemeClr>
              </a:solidFill>
              <a:latin typeface="+mj-lt"/>
              <a:cs typeface="Calibri Light"/>
            </a:endParaRPr>
          </a:p>
        </p:txBody>
      </p:sp>
      <p:sp>
        <p:nvSpPr>
          <p:cNvPr id="3" name="object 3"/>
          <p:cNvSpPr txBox="1"/>
          <p:nvPr/>
        </p:nvSpPr>
        <p:spPr>
          <a:xfrm>
            <a:off x="1016787" y="1911350"/>
            <a:ext cx="10069526" cy="4495800"/>
          </a:xfrm>
          <a:prstGeom prst="rect">
            <a:avLst/>
          </a:prstGeom>
        </p:spPr>
        <p:txBody>
          <a:bodyPr wrap="square" lIns="0" tIns="0" rIns="0" bIns="0" rtlCol="0">
            <a:noAutofit/>
          </a:bodyPr>
          <a:lstStyle/>
          <a:p>
            <a:pPr marL="355600" indent="-342900">
              <a:lnSpc>
                <a:spcPts val="2960"/>
              </a:lnSpc>
              <a:spcBef>
                <a:spcPts val="148"/>
              </a:spcBef>
              <a:buFont typeface="Arial" panose="020B0604020202020204" pitchFamily="34" charset="0"/>
              <a:buChar char="•"/>
            </a:pPr>
            <a:r>
              <a:rPr lang="en-US" sz="2400" spc="9" dirty="0">
                <a:solidFill>
                  <a:schemeClr val="accent1">
                    <a:lumMod val="75000"/>
                  </a:schemeClr>
                </a:solidFill>
                <a:cs typeface="Calibri"/>
              </a:rPr>
              <a:t>Rapid Antigen Test (R</a:t>
            </a:r>
            <a:r>
              <a:rPr lang="en-US" sz="2400" spc="-209" dirty="0">
                <a:solidFill>
                  <a:schemeClr val="accent1">
                    <a:lumMod val="75000"/>
                  </a:schemeClr>
                </a:solidFill>
                <a:cs typeface="Calibri"/>
              </a:rPr>
              <a:t>A</a:t>
            </a:r>
            <a:r>
              <a:rPr lang="en-US" sz="2400" dirty="0">
                <a:solidFill>
                  <a:schemeClr val="accent1">
                    <a:lumMod val="75000"/>
                  </a:schemeClr>
                </a:solidFill>
                <a:cs typeface="Calibri"/>
              </a:rPr>
              <a:t>T)</a:t>
            </a:r>
            <a:r>
              <a:rPr lang="en-US" sz="2400" spc="-34" dirty="0">
                <a:solidFill>
                  <a:schemeClr val="accent1">
                    <a:lumMod val="75000"/>
                  </a:schemeClr>
                </a:solidFill>
                <a:cs typeface="Calibri"/>
              </a:rPr>
              <a:t> </a:t>
            </a:r>
            <a:r>
              <a:rPr lang="en-US" sz="2400" dirty="0">
                <a:cs typeface="Calibri"/>
              </a:rPr>
              <a:t>in </a:t>
            </a:r>
            <a:r>
              <a:rPr lang="en-US" sz="2400" spc="-9" dirty="0">
                <a:cs typeface="Calibri"/>
              </a:rPr>
              <a:t>n</a:t>
            </a:r>
            <a:r>
              <a:rPr lang="en-US" sz="2400" dirty="0">
                <a:cs typeface="Calibri"/>
              </a:rPr>
              <a:t>as</a:t>
            </a:r>
            <a:r>
              <a:rPr lang="en-US" sz="2400" spc="4" dirty="0">
                <a:cs typeface="Calibri"/>
              </a:rPr>
              <a:t>o</a:t>
            </a:r>
            <a:r>
              <a:rPr lang="en-US" sz="2400" spc="-9" dirty="0">
                <a:cs typeface="Calibri"/>
              </a:rPr>
              <a:t>ph</a:t>
            </a:r>
            <a:r>
              <a:rPr lang="en-US" sz="2400" dirty="0">
                <a:cs typeface="Calibri"/>
              </a:rPr>
              <a:t>a</a:t>
            </a:r>
            <a:r>
              <a:rPr lang="en-US" sz="2400" spc="25" dirty="0">
                <a:cs typeface="Calibri"/>
              </a:rPr>
              <a:t>r</a:t>
            </a:r>
            <a:r>
              <a:rPr lang="en-US" sz="2400" dirty="0">
                <a:cs typeface="Calibri"/>
              </a:rPr>
              <a:t>y</a:t>
            </a:r>
            <a:r>
              <a:rPr lang="en-US" sz="2400" spc="-9" dirty="0">
                <a:cs typeface="Calibri"/>
              </a:rPr>
              <a:t>n</a:t>
            </a:r>
            <a:r>
              <a:rPr lang="en-US" sz="2400" spc="-25" dirty="0">
                <a:cs typeface="Calibri"/>
              </a:rPr>
              <a:t>g</a:t>
            </a:r>
            <a:r>
              <a:rPr lang="en-US" sz="2400" dirty="0">
                <a:cs typeface="Calibri"/>
              </a:rPr>
              <a:t>e</a:t>
            </a:r>
            <a:r>
              <a:rPr lang="en-US" sz="2400" spc="-4" dirty="0">
                <a:cs typeface="Calibri"/>
              </a:rPr>
              <a:t>a</a:t>
            </a:r>
            <a:r>
              <a:rPr lang="en-US" sz="2400" dirty="0">
                <a:cs typeface="Calibri"/>
              </a:rPr>
              <a:t>l</a:t>
            </a:r>
            <a:r>
              <a:rPr lang="en-US" sz="2400" spc="-29" dirty="0">
                <a:cs typeface="Calibri"/>
              </a:rPr>
              <a:t> </a:t>
            </a:r>
            <a:r>
              <a:rPr lang="en-US" sz="2400" spc="-19" dirty="0">
                <a:cs typeface="Calibri"/>
              </a:rPr>
              <a:t>s</a:t>
            </a:r>
            <a:r>
              <a:rPr lang="en-US" sz="2400" spc="-14" dirty="0">
                <a:cs typeface="Calibri"/>
              </a:rPr>
              <a:t>w</a:t>
            </a:r>
            <a:r>
              <a:rPr lang="en-US" sz="2400" dirty="0">
                <a:cs typeface="Calibri"/>
              </a:rPr>
              <a:t>ab</a:t>
            </a:r>
          </a:p>
          <a:p>
            <a:pPr marL="355600" indent="-342900">
              <a:lnSpc>
                <a:spcPts val="2960"/>
              </a:lnSpc>
              <a:spcBef>
                <a:spcPts val="148"/>
              </a:spcBef>
              <a:buFont typeface="Arial" panose="020B0604020202020204" pitchFamily="34" charset="0"/>
              <a:buChar char="•"/>
            </a:pPr>
            <a:r>
              <a:rPr lang="en-US" sz="2400" dirty="0" err="1">
                <a:cs typeface="Calibri"/>
              </a:rPr>
              <a:t>Coviself</a:t>
            </a:r>
            <a:r>
              <a:rPr lang="en-US" sz="2400" dirty="0">
                <a:cs typeface="Calibri"/>
              </a:rPr>
              <a:t>, </a:t>
            </a:r>
            <a:r>
              <a:rPr lang="en-US" sz="2400" dirty="0" err="1">
                <a:cs typeface="Calibri"/>
              </a:rPr>
              <a:t>Panbio</a:t>
            </a:r>
            <a:r>
              <a:rPr lang="en-US" sz="2400" dirty="0">
                <a:cs typeface="Calibri"/>
              </a:rPr>
              <a:t> (Abbott) </a:t>
            </a:r>
            <a:r>
              <a:rPr lang="en-US" sz="2400" dirty="0" err="1">
                <a:cs typeface="Calibri"/>
              </a:rPr>
              <a:t>Covifind</a:t>
            </a:r>
            <a:r>
              <a:rPr lang="en-US" sz="2400" dirty="0">
                <a:cs typeface="Calibri"/>
              </a:rPr>
              <a:t>… c</a:t>
            </a:r>
            <a:r>
              <a:rPr lang="en-US" sz="2400" spc="4" dirty="0">
                <a:cs typeface="Calibri"/>
              </a:rPr>
              <a:t>h</a:t>
            </a:r>
            <a:r>
              <a:rPr lang="en-US" sz="2400" dirty="0">
                <a:cs typeface="Calibri"/>
              </a:rPr>
              <a:t>e</a:t>
            </a:r>
            <a:r>
              <a:rPr lang="en-US" sz="2400" spc="9" dirty="0">
                <a:cs typeface="Calibri"/>
              </a:rPr>
              <a:t>ap</a:t>
            </a:r>
            <a:r>
              <a:rPr lang="en-US" sz="2400" dirty="0">
                <a:cs typeface="Calibri"/>
              </a:rPr>
              <a:t>,</a:t>
            </a:r>
            <a:r>
              <a:rPr lang="en-US" sz="2400" spc="-29" dirty="0">
                <a:cs typeface="Calibri"/>
              </a:rPr>
              <a:t> </a:t>
            </a:r>
            <a:r>
              <a:rPr lang="en-US" sz="2400" spc="9" dirty="0">
                <a:cs typeface="Calibri"/>
              </a:rPr>
              <a:t>bu</a:t>
            </a:r>
            <a:r>
              <a:rPr lang="en-US" sz="2400" dirty="0">
                <a:cs typeface="Calibri"/>
              </a:rPr>
              <a:t>t</a:t>
            </a:r>
            <a:r>
              <a:rPr lang="en-US" sz="2400" spc="-29" dirty="0">
                <a:cs typeface="Calibri"/>
              </a:rPr>
              <a:t> </a:t>
            </a:r>
            <a:r>
              <a:rPr lang="en-US" sz="2400" dirty="0">
                <a:cs typeface="Calibri"/>
              </a:rPr>
              <a:t>low</a:t>
            </a:r>
            <a:r>
              <a:rPr lang="en-US" sz="2400" spc="-19" dirty="0">
                <a:cs typeface="Calibri"/>
              </a:rPr>
              <a:t> </a:t>
            </a:r>
            <a:r>
              <a:rPr lang="en-US" sz="2400" dirty="0">
                <a:cs typeface="Calibri"/>
              </a:rPr>
              <a:t>se</a:t>
            </a:r>
            <a:r>
              <a:rPr lang="en-US" sz="2400" spc="9" dirty="0">
                <a:cs typeface="Calibri"/>
              </a:rPr>
              <a:t>n</a:t>
            </a:r>
            <a:r>
              <a:rPr lang="en-US" sz="2400" dirty="0">
                <a:cs typeface="Calibri"/>
              </a:rPr>
              <a:t>si</a:t>
            </a:r>
            <a:r>
              <a:rPr lang="en-US" sz="2400" spc="9" dirty="0">
                <a:cs typeface="Calibri"/>
              </a:rPr>
              <a:t>t</a:t>
            </a:r>
            <a:r>
              <a:rPr lang="en-US" sz="2400" dirty="0">
                <a:cs typeface="Calibri"/>
              </a:rPr>
              <a:t>ivi</a:t>
            </a:r>
            <a:r>
              <a:rPr lang="en-US" sz="2400" spc="9" dirty="0">
                <a:cs typeface="Calibri"/>
              </a:rPr>
              <a:t>t</a:t>
            </a:r>
            <a:r>
              <a:rPr lang="en-US" sz="2400" spc="-175" dirty="0">
                <a:cs typeface="Calibri"/>
              </a:rPr>
              <a:t>y (34%-80%)</a:t>
            </a:r>
            <a:r>
              <a:rPr lang="en-US" sz="2400" dirty="0">
                <a:cs typeface="Calibri"/>
              </a:rPr>
              <a:t>,</a:t>
            </a:r>
            <a:r>
              <a:rPr lang="en-US" sz="2400" spc="-34" dirty="0">
                <a:cs typeface="Calibri"/>
              </a:rPr>
              <a:t> </a:t>
            </a:r>
            <a:r>
              <a:rPr lang="en-US" sz="2400" spc="-25" dirty="0">
                <a:cs typeface="Calibri"/>
              </a:rPr>
              <a:t>g</a:t>
            </a:r>
            <a:r>
              <a:rPr lang="en-US" sz="2400" dirty="0">
                <a:cs typeface="Calibri"/>
              </a:rPr>
              <a:t>o</a:t>
            </a:r>
            <a:r>
              <a:rPr lang="en-US" sz="2400" spc="9" dirty="0">
                <a:cs typeface="Calibri"/>
              </a:rPr>
              <a:t>o</a:t>
            </a:r>
            <a:r>
              <a:rPr lang="en-US" sz="2400" dirty="0">
                <a:cs typeface="Calibri"/>
              </a:rPr>
              <a:t>d</a:t>
            </a:r>
            <a:r>
              <a:rPr lang="en-US" sz="2400" spc="-14" dirty="0">
                <a:cs typeface="Calibri"/>
              </a:rPr>
              <a:t> </a:t>
            </a:r>
            <a:r>
              <a:rPr lang="en-US" sz="2400" dirty="0">
                <a:cs typeface="Calibri"/>
              </a:rPr>
              <a:t>s</a:t>
            </a:r>
            <a:r>
              <a:rPr lang="en-US" sz="2400" spc="4" dirty="0">
                <a:cs typeface="Calibri"/>
              </a:rPr>
              <a:t>p</a:t>
            </a:r>
            <a:r>
              <a:rPr lang="en-US" sz="2400" dirty="0">
                <a:cs typeface="Calibri"/>
              </a:rPr>
              <a:t>eci</a:t>
            </a:r>
            <a:r>
              <a:rPr lang="en-US" sz="2400" spc="9" dirty="0">
                <a:cs typeface="Calibri"/>
              </a:rPr>
              <a:t>f</a:t>
            </a:r>
            <a:r>
              <a:rPr lang="en-US" sz="2400" dirty="0">
                <a:cs typeface="Calibri"/>
              </a:rPr>
              <a:t>i</a:t>
            </a:r>
            <a:r>
              <a:rPr lang="en-US" sz="2400" spc="-4" dirty="0">
                <a:cs typeface="Calibri"/>
              </a:rPr>
              <a:t>c</a:t>
            </a:r>
            <a:r>
              <a:rPr lang="en-US" sz="2400" dirty="0">
                <a:cs typeface="Calibri"/>
              </a:rPr>
              <a:t>i</a:t>
            </a:r>
            <a:r>
              <a:rPr lang="en-US" sz="2400" spc="9" dirty="0">
                <a:cs typeface="Calibri"/>
              </a:rPr>
              <a:t>t</a:t>
            </a:r>
            <a:r>
              <a:rPr lang="en-US" sz="2400" dirty="0">
                <a:cs typeface="Calibri"/>
              </a:rPr>
              <a:t>y</a:t>
            </a:r>
            <a:r>
              <a:rPr lang="en-US" sz="1600" dirty="0">
                <a:cs typeface="Calibri"/>
              </a:rPr>
              <a:t> </a:t>
            </a:r>
            <a:r>
              <a:rPr lang="en-US" sz="2400" spc="-9" dirty="0">
                <a:cs typeface="Calibri"/>
              </a:rPr>
              <a:t>w</a:t>
            </a:r>
            <a:r>
              <a:rPr lang="en-US" sz="2400" dirty="0">
                <a:cs typeface="Calibri"/>
              </a:rPr>
              <a:t>i</a:t>
            </a:r>
            <a:r>
              <a:rPr lang="en-US" sz="2400" spc="9" dirty="0">
                <a:cs typeface="Calibri"/>
              </a:rPr>
              <a:t>t</a:t>
            </a:r>
            <a:r>
              <a:rPr lang="en-US" sz="2400" dirty="0">
                <a:cs typeface="Calibri"/>
              </a:rPr>
              <a:t>h</a:t>
            </a:r>
            <a:r>
              <a:rPr lang="en-US" sz="2400" spc="-29" dirty="0">
                <a:cs typeface="Calibri"/>
              </a:rPr>
              <a:t> </a:t>
            </a:r>
            <a:r>
              <a:rPr lang="en-US" sz="2400" spc="-34" dirty="0">
                <a:cs typeface="Calibri"/>
              </a:rPr>
              <a:t>R</a:t>
            </a:r>
            <a:r>
              <a:rPr lang="en-US" sz="2400" spc="54" dirty="0">
                <a:cs typeface="Calibri"/>
              </a:rPr>
              <a:t>T</a:t>
            </a:r>
            <a:r>
              <a:rPr lang="en-US" sz="2400" spc="9" dirty="0">
                <a:cs typeface="Calibri"/>
              </a:rPr>
              <a:t>-</a:t>
            </a:r>
            <a:r>
              <a:rPr lang="en-US" sz="2400" dirty="0">
                <a:cs typeface="Calibri"/>
              </a:rPr>
              <a:t>PCR Negative test, clinical suspicion high, go for RTPCR</a:t>
            </a:r>
          </a:p>
          <a:p>
            <a:pPr marL="355600" indent="-342900">
              <a:lnSpc>
                <a:spcPts val="2960"/>
              </a:lnSpc>
              <a:spcBef>
                <a:spcPts val="148"/>
              </a:spcBef>
              <a:buFont typeface="Arial" panose="020B0604020202020204" pitchFamily="34" charset="0"/>
              <a:buChar char="•"/>
            </a:pPr>
            <a:r>
              <a:rPr lang="en-US" sz="2400" dirty="0">
                <a:cs typeface="Calibri"/>
              </a:rPr>
              <a:t>A</a:t>
            </a:r>
            <a:r>
              <a:rPr lang="en-US" sz="2400" spc="-14" dirty="0">
                <a:cs typeface="Calibri"/>
              </a:rPr>
              <a:t> </a:t>
            </a:r>
            <a:r>
              <a:rPr lang="en-US" sz="2400" spc="4" dirty="0">
                <a:cs typeface="Calibri"/>
              </a:rPr>
              <a:t>p</a:t>
            </a:r>
            <a:r>
              <a:rPr lang="en-US" sz="2400" dirty="0">
                <a:cs typeface="Calibri"/>
              </a:rPr>
              <a:t>osi</a:t>
            </a:r>
            <a:r>
              <a:rPr lang="en-US" sz="2400" spc="9" dirty="0">
                <a:cs typeface="Calibri"/>
              </a:rPr>
              <a:t>t</a:t>
            </a:r>
            <a:r>
              <a:rPr lang="en-US" sz="2400" dirty="0">
                <a:cs typeface="Calibri"/>
              </a:rPr>
              <a:t>i</a:t>
            </a:r>
            <a:r>
              <a:rPr lang="en-US" sz="2400" spc="-29" dirty="0">
                <a:cs typeface="Calibri"/>
              </a:rPr>
              <a:t>v</a:t>
            </a:r>
            <a:r>
              <a:rPr lang="en-US" sz="2400" dirty="0">
                <a:cs typeface="Calibri"/>
              </a:rPr>
              <a:t>e</a:t>
            </a:r>
            <a:r>
              <a:rPr lang="en-US" sz="2400" spc="-34" dirty="0">
                <a:cs typeface="Calibri"/>
              </a:rPr>
              <a:t> </a:t>
            </a:r>
            <a:r>
              <a:rPr lang="en-US" sz="2400" spc="-9" dirty="0">
                <a:cs typeface="Calibri"/>
              </a:rPr>
              <a:t>t</a:t>
            </a:r>
            <a:r>
              <a:rPr lang="en-US" sz="2400" dirty="0">
                <a:cs typeface="Calibri"/>
              </a:rPr>
              <a:t>e</a:t>
            </a:r>
            <a:r>
              <a:rPr lang="en-US" sz="2400" spc="-25" dirty="0">
                <a:cs typeface="Calibri"/>
              </a:rPr>
              <a:t>s</a:t>
            </a:r>
            <a:r>
              <a:rPr lang="en-US" sz="2400" dirty="0">
                <a:cs typeface="Calibri"/>
              </a:rPr>
              <a:t>t</a:t>
            </a:r>
            <a:r>
              <a:rPr lang="en-US" sz="2400" spc="-29" dirty="0">
                <a:cs typeface="Calibri"/>
              </a:rPr>
              <a:t> </a:t>
            </a:r>
            <a:r>
              <a:rPr lang="en-US" sz="2400" spc="4" dirty="0">
                <a:cs typeface="Calibri"/>
              </a:rPr>
              <a:t>d</a:t>
            </a:r>
            <a:r>
              <a:rPr lang="en-US" sz="2400" dirty="0">
                <a:cs typeface="Calibri"/>
              </a:rPr>
              <a:t>o</a:t>
            </a:r>
            <a:r>
              <a:rPr lang="en-US" sz="2400" spc="4" dirty="0">
                <a:cs typeface="Calibri"/>
              </a:rPr>
              <a:t>e</a:t>
            </a:r>
            <a:r>
              <a:rPr lang="en-US" sz="2400" dirty="0">
                <a:cs typeface="Calibri"/>
              </a:rPr>
              <a:t>s</a:t>
            </a:r>
            <a:r>
              <a:rPr lang="en-US" sz="2400" spc="-19" dirty="0">
                <a:cs typeface="Calibri"/>
              </a:rPr>
              <a:t> </a:t>
            </a:r>
            <a:r>
              <a:rPr lang="en-US" sz="2400" spc="4" dirty="0">
                <a:cs typeface="Calibri"/>
              </a:rPr>
              <a:t>n</a:t>
            </a:r>
            <a:r>
              <a:rPr lang="en-US" sz="2400" dirty="0">
                <a:cs typeface="Calibri"/>
              </a:rPr>
              <a:t>ot</a:t>
            </a:r>
            <a:r>
              <a:rPr lang="en-US" sz="2400" spc="-24" dirty="0">
                <a:cs typeface="Calibri"/>
              </a:rPr>
              <a:t> </a:t>
            </a:r>
            <a:r>
              <a:rPr lang="en-US" sz="2400" spc="4" dirty="0">
                <a:cs typeface="Calibri"/>
              </a:rPr>
              <a:t>n</a:t>
            </a:r>
            <a:r>
              <a:rPr lang="en-US" sz="2400" dirty="0">
                <a:cs typeface="Calibri"/>
              </a:rPr>
              <a:t>e</a:t>
            </a:r>
            <a:r>
              <a:rPr lang="en-US" sz="2400" spc="4" dirty="0">
                <a:cs typeface="Calibri"/>
              </a:rPr>
              <a:t>e</a:t>
            </a:r>
            <a:r>
              <a:rPr lang="en-US" sz="2400" dirty="0">
                <a:cs typeface="Calibri"/>
              </a:rPr>
              <a:t>d</a:t>
            </a:r>
            <a:r>
              <a:rPr lang="en-US" sz="2400" spc="-9" dirty="0">
                <a:cs typeface="Calibri"/>
              </a:rPr>
              <a:t> </a:t>
            </a:r>
            <a:r>
              <a:rPr lang="en-US" sz="2400" spc="-29" dirty="0">
                <a:cs typeface="Calibri"/>
              </a:rPr>
              <a:t>c</a:t>
            </a:r>
            <a:r>
              <a:rPr lang="en-US" sz="2400" dirty="0">
                <a:cs typeface="Calibri"/>
              </a:rPr>
              <a:t>o</a:t>
            </a:r>
            <a:r>
              <a:rPr lang="en-US" sz="2400" spc="-9" dirty="0">
                <a:cs typeface="Calibri"/>
              </a:rPr>
              <a:t>n</a:t>
            </a:r>
            <a:r>
              <a:rPr lang="en-US" sz="2400" spc="9" dirty="0">
                <a:cs typeface="Calibri"/>
              </a:rPr>
              <a:t>f</a:t>
            </a:r>
            <a:r>
              <a:rPr lang="en-US" sz="2400" dirty="0">
                <a:cs typeface="Calibri"/>
              </a:rPr>
              <a:t>irm</a:t>
            </a:r>
            <a:r>
              <a:rPr lang="en-US" sz="2400" spc="-14" dirty="0">
                <a:cs typeface="Calibri"/>
              </a:rPr>
              <a:t>a</a:t>
            </a:r>
            <a:r>
              <a:rPr lang="en-US" sz="2400" spc="9" dirty="0">
                <a:cs typeface="Calibri"/>
              </a:rPr>
              <a:t>t</a:t>
            </a:r>
            <a:r>
              <a:rPr lang="en-US" sz="2400" dirty="0">
                <a:cs typeface="Calibri"/>
              </a:rPr>
              <a:t>ion</a:t>
            </a:r>
          </a:p>
          <a:p>
            <a:pPr marL="355600" indent="-342900">
              <a:lnSpc>
                <a:spcPts val="2960"/>
              </a:lnSpc>
              <a:spcBef>
                <a:spcPts val="148"/>
              </a:spcBef>
              <a:buFont typeface="Arial" panose="020B0604020202020204" pitchFamily="34" charset="0"/>
              <a:buChar char="•"/>
            </a:pPr>
            <a:r>
              <a:rPr sz="2400" spc="-34" dirty="0">
                <a:solidFill>
                  <a:schemeClr val="accent1">
                    <a:lumMod val="75000"/>
                  </a:schemeClr>
                </a:solidFill>
                <a:latin typeface="+mj-lt"/>
                <a:cs typeface="Calibri"/>
              </a:rPr>
              <a:t>CO</a:t>
            </a:r>
            <a:r>
              <a:rPr sz="2400" spc="0" dirty="0">
                <a:solidFill>
                  <a:schemeClr val="accent1">
                    <a:lumMod val="75000"/>
                  </a:schemeClr>
                </a:solidFill>
                <a:latin typeface="+mj-lt"/>
                <a:cs typeface="Calibri"/>
              </a:rPr>
              <a:t>V</a:t>
            </a:r>
            <a:r>
              <a:rPr sz="2400" spc="-19" dirty="0">
                <a:solidFill>
                  <a:schemeClr val="accent1">
                    <a:lumMod val="75000"/>
                  </a:schemeClr>
                </a:solidFill>
                <a:latin typeface="+mj-lt"/>
                <a:cs typeface="Calibri"/>
              </a:rPr>
              <a:t>I</a:t>
            </a:r>
            <a:r>
              <a:rPr sz="2400" spc="4" dirty="0">
                <a:solidFill>
                  <a:schemeClr val="accent1">
                    <a:lumMod val="75000"/>
                  </a:schemeClr>
                </a:solidFill>
                <a:latin typeface="+mj-lt"/>
                <a:cs typeface="Calibri"/>
              </a:rPr>
              <a:t>D-</a:t>
            </a:r>
            <a:r>
              <a:rPr sz="2400" spc="0" dirty="0">
                <a:solidFill>
                  <a:schemeClr val="accent1">
                    <a:lumMod val="75000"/>
                  </a:schemeClr>
                </a:solidFill>
                <a:latin typeface="+mj-lt"/>
                <a:cs typeface="Calibri"/>
              </a:rPr>
              <a:t>19 a</a:t>
            </a:r>
            <a:r>
              <a:rPr sz="2400" spc="-39" dirty="0">
                <a:solidFill>
                  <a:schemeClr val="accent1">
                    <a:lumMod val="75000"/>
                  </a:schemeClr>
                </a:solidFill>
                <a:latin typeface="+mj-lt"/>
                <a:cs typeface="Calibri"/>
              </a:rPr>
              <a:t>n</a:t>
            </a:r>
            <a:r>
              <a:rPr sz="2400" spc="0" dirty="0">
                <a:solidFill>
                  <a:schemeClr val="accent1">
                    <a:lumMod val="75000"/>
                  </a:schemeClr>
                </a:solidFill>
                <a:latin typeface="+mj-lt"/>
                <a:cs typeface="Calibri"/>
              </a:rPr>
              <a:t>ti</a:t>
            </a:r>
            <a:r>
              <a:rPr sz="2400" spc="-14" dirty="0">
                <a:solidFill>
                  <a:schemeClr val="accent1">
                    <a:lumMod val="75000"/>
                  </a:schemeClr>
                </a:solidFill>
                <a:latin typeface="+mj-lt"/>
                <a:cs typeface="Calibri"/>
              </a:rPr>
              <a:t>b</a:t>
            </a:r>
            <a:r>
              <a:rPr sz="2400" spc="0" dirty="0">
                <a:solidFill>
                  <a:schemeClr val="accent1">
                    <a:lumMod val="75000"/>
                  </a:schemeClr>
                </a:solidFill>
                <a:latin typeface="+mj-lt"/>
                <a:cs typeface="Calibri"/>
              </a:rPr>
              <a:t>odies</a:t>
            </a:r>
            <a:r>
              <a:rPr sz="2400" spc="-9" dirty="0">
                <a:solidFill>
                  <a:schemeClr val="accent1">
                    <a:lumMod val="75000"/>
                  </a:schemeClr>
                </a:solidFill>
                <a:latin typeface="+mj-lt"/>
                <a:cs typeface="Calibri"/>
              </a:rPr>
              <a:t> </a:t>
            </a:r>
            <a:r>
              <a:rPr sz="2400" spc="0" dirty="0">
                <a:latin typeface="+mj-lt"/>
                <a:cs typeface="Calibri"/>
              </a:rPr>
              <a:t>also</a:t>
            </a:r>
            <a:r>
              <a:rPr sz="2400" spc="-19" dirty="0">
                <a:latin typeface="+mj-lt"/>
                <a:cs typeface="Calibri"/>
              </a:rPr>
              <a:t> </a:t>
            </a:r>
            <a:r>
              <a:rPr sz="2400" spc="0" dirty="0">
                <a:latin typeface="+mj-lt"/>
                <a:cs typeface="Calibri"/>
              </a:rPr>
              <a:t>if suspi</a:t>
            </a:r>
            <a:r>
              <a:rPr sz="2400" spc="-19" dirty="0">
                <a:latin typeface="+mj-lt"/>
                <a:cs typeface="Calibri"/>
              </a:rPr>
              <a:t>c</a:t>
            </a:r>
            <a:r>
              <a:rPr sz="2400" spc="0" dirty="0">
                <a:latin typeface="+mj-lt"/>
                <a:cs typeface="Calibri"/>
              </a:rPr>
              <a:t>i</a:t>
            </a:r>
            <a:r>
              <a:rPr sz="2400" spc="9" dirty="0">
                <a:latin typeface="+mj-lt"/>
                <a:cs typeface="Calibri"/>
              </a:rPr>
              <a:t>o</a:t>
            </a:r>
            <a:r>
              <a:rPr sz="2400" spc="0" dirty="0">
                <a:latin typeface="+mj-lt"/>
                <a:cs typeface="Calibri"/>
              </a:rPr>
              <a:t>n</a:t>
            </a:r>
            <a:r>
              <a:rPr sz="2400" spc="-19" dirty="0">
                <a:latin typeface="+mj-lt"/>
                <a:cs typeface="Calibri"/>
              </a:rPr>
              <a:t> </a:t>
            </a:r>
            <a:r>
              <a:rPr sz="2400" spc="0" dirty="0">
                <a:latin typeface="+mj-lt"/>
                <a:cs typeface="Calibri"/>
              </a:rPr>
              <a:t>of</a:t>
            </a:r>
            <a:r>
              <a:rPr sz="2400" spc="29" dirty="0">
                <a:latin typeface="+mj-lt"/>
                <a:cs typeface="Calibri"/>
              </a:rPr>
              <a:t> </a:t>
            </a:r>
            <a:r>
              <a:rPr sz="2400" spc="0" dirty="0">
                <a:latin typeface="+mj-lt"/>
                <a:cs typeface="Calibri"/>
              </a:rPr>
              <a:t>M</a:t>
            </a:r>
            <a:r>
              <a:rPr sz="2400" spc="-9" dirty="0">
                <a:latin typeface="+mj-lt"/>
                <a:cs typeface="Calibri"/>
              </a:rPr>
              <a:t>I</a:t>
            </a:r>
            <a:r>
              <a:rPr sz="2400" spc="4" dirty="0">
                <a:latin typeface="+mj-lt"/>
                <a:cs typeface="Calibri"/>
              </a:rPr>
              <a:t>S-</a:t>
            </a:r>
            <a:r>
              <a:rPr sz="2400" spc="0" dirty="0">
                <a:latin typeface="+mj-lt"/>
                <a:cs typeface="Calibri"/>
              </a:rPr>
              <a:t>C</a:t>
            </a:r>
            <a:r>
              <a:rPr sz="2400" spc="-19" dirty="0">
                <a:latin typeface="+mj-lt"/>
                <a:cs typeface="Calibri"/>
              </a:rPr>
              <a:t> </a:t>
            </a:r>
            <a:r>
              <a:rPr sz="2400" spc="0" dirty="0">
                <a:latin typeface="+mj-lt"/>
                <a:cs typeface="Calibri"/>
              </a:rPr>
              <a:t>or if</a:t>
            </a:r>
            <a:r>
              <a:rPr sz="2400" spc="-25" dirty="0">
                <a:latin typeface="+mj-lt"/>
                <a:cs typeface="Calibri"/>
              </a:rPr>
              <a:t> </a:t>
            </a:r>
            <a:r>
              <a:rPr sz="2400" spc="-39" dirty="0">
                <a:latin typeface="+mj-lt"/>
                <a:cs typeface="Calibri"/>
              </a:rPr>
              <a:t>s</a:t>
            </a:r>
            <a:r>
              <a:rPr sz="2400" spc="0" dirty="0">
                <a:latin typeface="+mj-lt"/>
                <a:cs typeface="Calibri"/>
              </a:rPr>
              <a:t>y</a:t>
            </a:r>
            <a:r>
              <a:rPr sz="2400" spc="-9" dirty="0">
                <a:latin typeface="+mj-lt"/>
                <a:cs typeface="Calibri"/>
              </a:rPr>
              <a:t>m</a:t>
            </a:r>
            <a:r>
              <a:rPr sz="2400" spc="-34" dirty="0">
                <a:latin typeface="+mj-lt"/>
                <a:cs typeface="Calibri"/>
              </a:rPr>
              <a:t>p</a:t>
            </a:r>
            <a:r>
              <a:rPr sz="2400" spc="-29" dirty="0">
                <a:latin typeface="+mj-lt"/>
                <a:cs typeface="Calibri"/>
              </a:rPr>
              <a:t>t</a:t>
            </a:r>
            <a:r>
              <a:rPr sz="2400" spc="0" dirty="0">
                <a:latin typeface="+mj-lt"/>
                <a:cs typeface="Calibri"/>
              </a:rPr>
              <a:t>oms</a:t>
            </a:r>
            <a:r>
              <a:rPr sz="2400" spc="14" dirty="0">
                <a:latin typeface="+mj-lt"/>
                <a:cs typeface="Calibri"/>
              </a:rPr>
              <a:t> </a:t>
            </a:r>
            <a:r>
              <a:rPr sz="2400" spc="0" dirty="0">
                <a:latin typeface="+mj-lt"/>
                <a:cs typeface="Calibri"/>
              </a:rPr>
              <a:t>la</a:t>
            </a:r>
            <a:r>
              <a:rPr sz="2400" spc="-14" dirty="0">
                <a:latin typeface="+mj-lt"/>
                <a:cs typeface="Calibri"/>
              </a:rPr>
              <a:t>s</a:t>
            </a:r>
            <a:r>
              <a:rPr sz="2400" spc="0" dirty="0">
                <a:latin typeface="+mj-lt"/>
                <a:cs typeface="Calibri"/>
              </a:rPr>
              <a:t>t</a:t>
            </a:r>
            <a:r>
              <a:rPr sz="2400" spc="-34" dirty="0">
                <a:latin typeface="+mj-lt"/>
                <a:cs typeface="Calibri"/>
              </a:rPr>
              <a:t> </a:t>
            </a:r>
            <a:r>
              <a:rPr sz="2400" spc="-39" dirty="0">
                <a:latin typeface="+mj-lt"/>
                <a:cs typeface="Calibri"/>
              </a:rPr>
              <a:t>f</a:t>
            </a:r>
            <a:r>
              <a:rPr sz="2400" spc="0" dirty="0">
                <a:latin typeface="+mj-lt"/>
                <a:cs typeface="Calibri"/>
              </a:rPr>
              <a:t>or</a:t>
            </a:r>
            <a:r>
              <a:rPr lang="en-US" sz="2400" dirty="0">
                <a:latin typeface="+mj-lt"/>
                <a:cs typeface="Calibri"/>
              </a:rPr>
              <a:t> </a:t>
            </a:r>
            <a:r>
              <a:rPr sz="2400" spc="-14" dirty="0">
                <a:latin typeface="+mj-lt"/>
                <a:cs typeface="Calibri"/>
              </a:rPr>
              <a:t>m</a:t>
            </a:r>
            <a:r>
              <a:rPr sz="2400" spc="0" dirty="0">
                <a:latin typeface="+mj-lt"/>
                <a:cs typeface="Calibri"/>
              </a:rPr>
              <a:t>o</a:t>
            </a:r>
            <a:r>
              <a:rPr sz="2400" spc="-34" dirty="0">
                <a:latin typeface="+mj-lt"/>
                <a:cs typeface="Calibri"/>
              </a:rPr>
              <a:t>r</a:t>
            </a:r>
            <a:r>
              <a:rPr sz="2400" spc="0" dirty="0">
                <a:latin typeface="+mj-lt"/>
                <a:cs typeface="Calibri"/>
              </a:rPr>
              <a:t>e</a:t>
            </a:r>
            <a:r>
              <a:rPr sz="2400" spc="-14" dirty="0">
                <a:latin typeface="+mj-lt"/>
                <a:cs typeface="Calibri"/>
              </a:rPr>
              <a:t> </a:t>
            </a:r>
            <a:r>
              <a:rPr sz="2400" spc="0" dirty="0">
                <a:latin typeface="+mj-lt"/>
                <a:cs typeface="Calibri"/>
              </a:rPr>
              <a:t>t</a:t>
            </a:r>
            <a:r>
              <a:rPr sz="2400" spc="-19" dirty="0">
                <a:latin typeface="+mj-lt"/>
                <a:cs typeface="Calibri"/>
              </a:rPr>
              <a:t>h</a:t>
            </a:r>
            <a:r>
              <a:rPr sz="2400" spc="0" dirty="0">
                <a:latin typeface="+mj-lt"/>
                <a:cs typeface="Calibri"/>
              </a:rPr>
              <a:t>an 1 </a:t>
            </a:r>
            <a:r>
              <a:rPr sz="2400" spc="-14" dirty="0">
                <a:latin typeface="+mj-lt"/>
                <a:cs typeface="Calibri"/>
              </a:rPr>
              <a:t>w</a:t>
            </a:r>
            <a:r>
              <a:rPr sz="2400" spc="0" dirty="0">
                <a:latin typeface="+mj-lt"/>
                <a:cs typeface="Calibri"/>
              </a:rPr>
              <a:t>e</a:t>
            </a:r>
            <a:r>
              <a:rPr sz="2400" spc="-9" dirty="0">
                <a:latin typeface="+mj-lt"/>
                <a:cs typeface="Calibri"/>
              </a:rPr>
              <a:t>e</a:t>
            </a:r>
            <a:r>
              <a:rPr sz="2400" spc="0" dirty="0">
                <a:latin typeface="+mj-lt"/>
                <a:cs typeface="Calibri"/>
              </a:rPr>
              <a:t>k</a:t>
            </a:r>
            <a:r>
              <a:rPr lang="en-US" sz="2400" dirty="0">
                <a:latin typeface="+mj-lt"/>
                <a:cs typeface="Calibri"/>
              </a:rPr>
              <a:t> </a:t>
            </a:r>
            <a:r>
              <a:rPr sz="2400" spc="-9" dirty="0">
                <a:latin typeface="+mj-lt"/>
                <a:cs typeface="Calibri"/>
              </a:rPr>
              <a:t>I</a:t>
            </a:r>
            <a:r>
              <a:rPr sz="2400" spc="-34" dirty="0">
                <a:latin typeface="+mj-lt"/>
                <a:cs typeface="Calibri"/>
              </a:rPr>
              <a:t>n</a:t>
            </a:r>
            <a:r>
              <a:rPr sz="2400" spc="-29" dirty="0">
                <a:latin typeface="+mj-lt"/>
                <a:cs typeface="Calibri"/>
              </a:rPr>
              <a:t>t</a:t>
            </a:r>
            <a:r>
              <a:rPr sz="2400" spc="0" dirty="0">
                <a:latin typeface="+mj-lt"/>
                <a:cs typeface="Calibri"/>
              </a:rPr>
              <a:t>er</a:t>
            </a:r>
            <a:r>
              <a:rPr sz="2400" spc="-9" dirty="0">
                <a:latin typeface="+mj-lt"/>
                <a:cs typeface="Calibri"/>
              </a:rPr>
              <a:t>p</a:t>
            </a:r>
            <a:r>
              <a:rPr sz="2400" spc="-44" dirty="0">
                <a:latin typeface="+mj-lt"/>
                <a:cs typeface="Calibri"/>
              </a:rPr>
              <a:t>r</a:t>
            </a:r>
            <a:r>
              <a:rPr sz="2400" spc="-29" dirty="0">
                <a:latin typeface="+mj-lt"/>
                <a:cs typeface="Calibri"/>
              </a:rPr>
              <a:t>e</a:t>
            </a:r>
            <a:r>
              <a:rPr sz="2400" spc="0" dirty="0">
                <a:latin typeface="+mj-lt"/>
                <a:cs typeface="Calibri"/>
              </a:rPr>
              <a:t>t</a:t>
            </a:r>
            <a:r>
              <a:rPr sz="2400" spc="9" dirty="0">
                <a:latin typeface="+mj-lt"/>
                <a:cs typeface="Calibri"/>
              </a:rPr>
              <a:t> </a:t>
            </a:r>
            <a:r>
              <a:rPr sz="2400" spc="0" dirty="0">
                <a:latin typeface="+mj-lt"/>
                <a:cs typeface="Calibri"/>
              </a:rPr>
              <a:t>a</a:t>
            </a:r>
            <a:r>
              <a:rPr sz="2400" spc="-9" dirty="0">
                <a:latin typeface="+mj-lt"/>
                <a:cs typeface="Calibri"/>
              </a:rPr>
              <a:t> p</a:t>
            </a:r>
            <a:r>
              <a:rPr sz="2400" spc="0" dirty="0">
                <a:latin typeface="+mj-lt"/>
                <a:cs typeface="Calibri"/>
              </a:rPr>
              <a:t>o</a:t>
            </a:r>
            <a:r>
              <a:rPr sz="2400" spc="9" dirty="0">
                <a:latin typeface="+mj-lt"/>
                <a:cs typeface="Calibri"/>
              </a:rPr>
              <a:t>s</a:t>
            </a:r>
            <a:r>
              <a:rPr sz="2400" spc="0" dirty="0">
                <a:latin typeface="+mj-lt"/>
                <a:cs typeface="Calibri"/>
              </a:rPr>
              <a:t>iti</a:t>
            </a:r>
            <a:r>
              <a:rPr sz="2400" spc="-19" dirty="0">
                <a:latin typeface="+mj-lt"/>
                <a:cs typeface="Calibri"/>
              </a:rPr>
              <a:t>v</a:t>
            </a:r>
            <a:r>
              <a:rPr sz="2400" spc="0" dirty="0">
                <a:latin typeface="+mj-lt"/>
                <a:cs typeface="Calibri"/>
              </a:rPr>
              <a:t>e</a:t>
            </a:r>
            <a:r>
              <a:rPr sz="2400" spc="-39" dirty="0">
                <a:latin typeface="+mj-lt"/>
                <a:cs typeface="Calibri"/>
              </a:rPr>
              <a:t> </a:t>
            </a:r>
            <a:r>
              <a:rPr sz="2400" spc="-29" dirty="0">
                <a:latin typeface="+mj-lt"/>
                <a:cs typeface="Calibri"/>
              </a:rPr>
              <a:t>t</a:t>
            </a:r>
            <a:r>
              <a:rPr sz="2400" spc="0" dirty="0">
                <a:latin typeface="+mj-lt"/>
                <a:cs typeface="Calibri"/>
              </a:rPr>
              <a:t>e</a:t>
            </a:r>
            <a:r>
              <a:rPr sz="2400" spc="-25" dirty="0">
                <a:latin typeface="+mj-lt"/>
                <a:cs typeface="Calibri"/>
              </a:rPr>
              <a:t>s</a:t>
            </a:r>
            <a:r>
              <a:rPr sz="2400" spc="0" dirty="0">
                <a:latin typeface="+mj-lt"/>
                <a:cs typeface="Calibri"/>
              </a:rPr>
              <a:t>t</a:t>
            </a:r>
            <a:r>
              <a:rPr sz="2400" spc="-9" dirty="0">
                <a:latin typeface="+mj-lt"/>
                <a:cs typeface="Calibri"/>
              </a:rPr>
              <a:t> </a:t>
            </a:r>
            <a:r>
              <a:rPr sz="2400" spc="0" dirty="0">
                <a:latin typeface="+mj-lt"/>
                <a:cs typeface="Calibri"/>
              </a:rPr>
              <a:t>in </a:t>
            </a:r>
            <a:r>
              <a:rPr sz="2400" spc="-29" dirty="0">
                <a:latin typeface="+mj-lt"/>
                <a:cs typeface="Calibri"/>
              </a:rPr>
              <a:t>c</a:t>
            </a:r>
            <a:r>
              <a:rPr sz="2400" spc="0" dirty="0">
                <a:latin typeface="+mj-lt"/>
                <a:cs typeface="Calibri"/>
              </a:rPr>
              <a:t>o</a:t>
            </a:r>
            <a:r>
              <a:rPr sz="2400" spc="-25" dirty="0">
                <a:latin typeface="+mj-lt"/>
                <a:cs typeface="Calibri"/>
              </a:rPr>
              <a:t>n</a:t>
            </a:r>
            <a:r>
              <a:rPr sz="2400" spc="-29" dirty="0">
                <a:latin typeface="+mj-lt"/>
                <a:cs typeface="Calibri"/>
              </a:rPr>
              <a:t>t</a:t>
            </a:r>
            <a:r>
              <a:rPr sz="2400" spc="-50" dirty="0">
                <a:latin typeface="+mj-lt"/>
                <a:cs typeface="Calibri"/>
              </a:rPr>
              <a:t>e</a:t>
            </a:r>
            <a:r>
              <a:rPr sz="2400" spc="0" dirty="0">
                <a:latin typeface="+mj-lt"/>
                <a:cs typeface="Calibri"/>
              </a:rPr>
              <a:t>xt of t</a:t>
            </a:r>
            <a:r>
              <a:rPr sz="2400" spc="-14" dirty="0">
                <a:latin typeface="+mj-lt"/>
                <a:cs typeface="Calibri"/>
              </a:rPr>
              <a:t>h</a:t>
            </a:r>
            <a:r>
              <a:rPr sz="2400" spc="0" dirty="0">
                <a:latin typeface="+mj-lt"/>
                <a:cs typeface="Calibri"/>
              </a:rPr>
              <a:t>e cli</a:t>
            </a:r>
            <a:r>
              <a:rPr sz="2400" spc="-9" dirty="0">
                <a:latin typeface="+mj-lt"/>
                <a:cs typeface="Calibri"/>
              </a:rPr>
              <a:t>n</a:t>
            </a:r>
            <a:r>
              <a:rPr sz="2400" spc="0" dirty="0">
                <a:latin typeface="+mj-lt"/>
                <a:cs typeface="Calibri"/>
              </a:rPr>
              <a:t>i</a:t>
            </a:r>
            <a:r>
              <a:rPr sz="2400" spc="-29" dirty="0">
                <a:latin typeface="+mj-lt"/>
                <a:cs typeface="Calibri"/>
              </a:rPr>
              <a:t>c</a:t>
            </a:r>
            <a:r>
              <a:rPr sz="2400" spc="0" dirty="0">
                <a:latin typeface="+mj-lt"/>
                <a:cs typeface="Calibri"/>
              </a:rPr>
              <a:t>al s</a:t>
            </a:r>
            <a:r>
              <a:rPr sz="2400" spc="-25" dirty="0">
                <a:latin typeface="+mj-lt"/>
                <a:cs typeface="Calibri"/>
              </a:rPr>
              <a:t>e</a:t>
            </a:r>
            <a:r>
              <a:rPr sz="2400" spc="-54" dirty="0">
                <a:latin typeface="+mj-lt"/>
                <a:cs typeface="Calibri"/>
              </a:rPr>
              <a:t>t</a:t>
            </a:r>
            <a:r>
              <a:rPr sz="2400" spc="0" dirty="0">
                <a:latin typeface="+mj-lt"/>
                <a:cs typeface="Calibri"/>
              </a:rPr>
              <a:t>ti</a:t>
            </a:r>
            <a:r>
              <a:rPr sz="2400" spc="-14" dirty="0">
                <a:latin typeface="+mj-lt"/>
                <a:cs typeface="Calibri"/>
              </a:rPr>
              <a:t>n</a:t>
            </a:r>
            <a:r>
              <a:rPr sz="2400" spc="0" dirty="0">
                <a:latin typeface="+mj-lt"/>
                <a:cs typeface="Calibri"/>
              </a:rPr>
              <a:t>g</a:t>
            </a:r>
            <a:r>
              <a:rPr sz="2400" spc="-9" dirty="0">
                <a:latin typeface="+mj-lt"/>
                <a:cs typeface="Calibri"/>
              </a:rPr>
              <a:t> </a:t>
            </a:r>
            <a:r>
              <a:rPr sz="2400" spc="0" dirty="0">
                <a:latin typeface="+mj-lt"/>
                <a:cs typeface="Calibri"/>
              </a:rPr>
              <a:t>also</a:t>
            </a:r>
            <a:endParaRPr sz="2400" dirty="0">
              <a:latin typeface="+mj-lt"/>
              <a:cs typeface="Calibri"/>
            </a:endParaRPr>
          </a:p>
        </p:txBody>
      </p:sp>
    </p:spTree>
    <p:extLst>
      <p:ext uri="{BB962C8B-B14F-4D97-AF65-F5344CB8AC3E}">
        <p14:creationId xmlns:p14="http://schemas.microsoft.com/office/powerpoint/2010/main" val="326867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D0E0-6CA9-4F84-A3EF-07268730315F}"/>
              </a:ext>
            </a:extLst>
          </p:cNvPr>
          <p:cNvSpPr>
            <a:spLocks noGrp="1"/>
          </p:cNvSpPr>
          <p:nvPr>
            <p:ph type="title"/>
          </p:nvPr>
        </p:nvSpPr>
        <p:spPr/>
        <p:txBody>
          <a:bodyPr/>
          <a:lstStyle/>
          <a:p>
            <a:r>
              <a:rPr lang="en-US" dirty="0"/>
              <a:t>ICMR guidelines for RTPCR testing in 2</a:t>
            </a:r>
            <a:r>
              <a:rPr lang="en-US" baseline="30000" dirty="0"/>
              <a:t>nd</a:t>
            </a:r>
            <a:r>
              <a:rPr lang="en-US" dirty="0"/>
              <a:t> wave</a:t>
            </a:r>
          </a:p>
        </p:txBody>
      </p:sp>
      <p:sp>
        <p:nvSpPr>
          <p:cNvPr id="3" name="Content Placeholder 2">
            <a:extLst>
              <a:ext uri="{FF2B5EF4-FFF2-40B4-BE49-F238E27FC236}">
                <a16:creationId xmlns:a16="http://schemas.microsoft.com/office/drawing/2014/main" id="{A0FEEA83-5453-4358-AC9C-9E407214040E}"/>
              </a:ext>
            </a:extLst>
          </p:cNvPr>
          <p:cNvSpPr>
            <a:spLocks noGrp="1"/>
          </p:cNvSpPr>
          <p:nvPr>
            <p:ph idx="1"/>
          </p:nvPr>
        </p:nvSpPr>
        <p:spPr>
          <a:xfrm>
            <a:off x="863521" y="1991283"/>
            <a:ext cx="10833259" cy="5090760"/>
          </a:xfrm>
        </p:spPr>
        <p:txBody>
          <a:bodyPr>
            <a:normAutofit/>
          </a:bodyPr>
          <a:lstStyle/>
          <a:p>
            <a:r>
              <a:rPr lang="en-US" sz="2400" dirty="0"/>
              <a:t>RTPCR test </a:t>
            </a:r>
            <a:r>
              <a:rPr lang="en-US" sz="2400" dirty="0">
                <a:solidFill>
                  <a:schemeClr val="accent2">
                    <a:lumMod val="50000"/>
                  </a:schemeClr>
                </a:solidFill>
              </a:rPr>
              <a:t>must not be repeated </a:t>
            </a:r>
            <a:r>
              <a:rPr lang="en-US" sz="2400" dirty="0"/>
              <a:t>in any individual </a:t>
            </a:r>
            <a:r>
              <a:rPr lang="en-US" sz="2400" dirty="0">
                <a:solidFill>
                  <a:schemeClr val="accent2">
                    <a:lumMod val="50000"/>
                  </a:schemeClr>
                </a:solidFill>
              </a:rPr>
              <a:t>who has been tested positive either by RTPCR or RAT</a:t>
            </a:r>
          </a:p>
          <a:p>
            <a:r>
              <a:rPr lang="en-US" sz="2400" dirty="0"/>
              <a:t>No testing is required for covid-19 recovered individuals at time of hospital discharge in accordance with discharge policy of </a:t>
            </a:r>
            <a:r>
              <a:rPr lang="en-US" sz="2400" dirty="0" err="1"/>
              <a:t>MoHFW</a:t>
            </a:r>
            <a:r>
              <a:rPr lang="en-US" sz="2400" dirty="0">
                <a:solidFill>
                  <a:schemeClr val="accent5">
                    <a:lumMod val="75000"/>
                  </a:schemeClr>
                </a:solidFill>
              </a:rPr>
              <a:t>*</a:t>
            </a:r>
          </a:p>
          <a:p>
            <a:r>
              <a:rPr lang="en-US" sz="2400" dirty="0"/>
              <a:t>Need of RTPCR for individuals travelling inter state domestic travels may be removed to reduce the burden on labs.</a:t>
            </a:r>
          </a:p>
          <a:p>
            <a:r>
              <a:rPr lang="en-US" sz="2400" dirty="0"/>
              <a:t>Non-essential travel and interstate travel of symptomatic individuals should be avoided to reduce the risk of infection</a:t>
            </a:r>
          </a:p>
          <a:p>
            <a:r>
              <a:rPr lang="en-US" sz="2400" dirty="0">
                <a:solidFill>
                  <a:schemeClr val="accent2">
                    <a:lumMod val="50000"/>
                  </a:schemeClr>
                </a:solidFill>
              </a:rPr>
              <a:t>NO need to repeat RTPCR after 14 days of quarantine </a:t>
            </a:r>
          </a:p>
          <a:p>
            <a:pPr marL="0" indent="0">
              <a:buNone/>
            </a:pPr>
            <a:endParaRPr lang="en-US" sz="2400" dirty="0"/>
          </a:p>
          <a:p>
            <a:pPr marL="0" indent="0">
              <a:buNone/>
            </a:pPr>
            <a:r>
              <a:rPr lang="en-US" sz="2400" dirty="0">
                <a:solidFill>
                  <a:schemeClr val="accent5">
                    <a:lumMod val="75000"/>
                  </a:schemeClr>
                </a:solidFill>
              </a:rPr>
              <a:t>* although this is advisory and not followed in states like Rajasthan. All interstate travels were requiring COVID negative report</a:t>
            </a:r>
          </a:p>
          <a:p>
            <a:endParaRPr lang="en-US" sz="2400" dirty="0">
              <a:solidFill>
                <a:schemeClr val="accent2">
                  <a:lumMod val="50000"/>
                </a:schemeClr>
              </a:solidFill>
            </a:endParaRPr>
          </a:p>
        </p:txBody>
      </p:sp>
    </p:spTree>
    <p:extLst>
      <p:ext uri="{BB962C8B-B14F-4D97-AF65-F5344CB8AC3E}">
        <p14:creationId xmlns:p14="http://schemas.microsoft.com/office/powerpoint/2010/main" val="1086455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5471668" y="1657858"/>
            <a:ext cx="103378" cy="326897"/>
          </a:xfrm>
          <a:custGeom>
            <a:avLst/>
            <a:gdLst/>
            <a:ahLst/>
            <a:cxnLst/>
            <a:rect l="l" t="t" r="r" b="b"/>
            <a:pathLst>
              <a:path w="103378" h="326897">
                <a:moveTo>
                  <a:pt x="889" y="236474"/>
                </a:moveTo>
                <a:lnTo>
                  <a:pt x="0" y="240411"/>
                </a:lnTo>
                <a:lnTo>
                  <a:pt x="1905" y="243331"/>
                </a:lnTo>
                <a:lnTo>
                  <a:pt x="55245" y="326897"/>
                </a:lnTo>
                <a:lnTo>
                  <a:pt x="48387" y="314578"/>
                </a:lnTo>
                <a:lnTo>
                  <a:pt x="49149" y="311276"/>
                </a:lnTo>
                <a:lnTo>
                  <a:pt x="60071" y="310895"/>
                </a:lnTo>
                <a:lnTo>
                  <a:pt x="61087" y="314070"/>
                </a:lnTo>
                <a:lnTo>
                  <a:pt x="101727" y="239267"/>
                </a:lnTo>
                <a:lnTo>
                  <a:pt x="103378" y="236219"/>
                </a:lnTo>
                <a:lnTo>
                  <a:pt x="102108" y="232409"/>
                </a:lnTo>
                <a:lnTo>
                  <a:pt x="99060" y="230758"/>
                </a:lnTo>
                <a:lnTo>
                  <a:pt x="96012" y="229107"/>
                </a:lnTo>
                <a:lnTo>
                  <a:pt x="92075" y="230250"/>
                </a:lnTo>
                <a:lnTo>
                  <a:pt x="90424" y="233425"/>
                </a:lnTo>
                <a:lnTo>
                  <a:pt x="60144" y="290537"/>
                </a:lnTo>
                <a:lnTo>
                  <a:pt x="54215" y="301721"/>
                </a:lnTo>
                <a:lnTo>
                  <a:pt x="47447" y="291117"/>
                </a:lnTo>
                <a:lnTo>
                  <a:pt x="12573" y="236474"/>
                </a:lnTo>
                <a:lnTo>
                  <a:pt x="10668" y="233552"/>
                </a:lnTo>
                <a:lnTo>
                  <a:pt x="6858" y="232663"/>
                </a:lnTo>
                <a:lnTo>
                  <a:pt x="3810" y="234568"/>
                </a:lnTo>
                <a:lnTo>
                  <a:pt x="889" y="236474"/>
                </a:lnTo>
                <a:close/>
              </a:path>
              <a:path w="103378" h="326897">
                <a:moveTo>
                  <a:pt x="48514" y="0"/>
                </a:moveTo>
                <a:lnTo>
                  <a:pt x="35814" y="507"/>
                </a:lnTo>
                <a:lnTo>
                  <a:pt x="47447" y="291117"/>
                </a:lnTo>
                <a:lnTo>
                  <a:pt x="54215" y="301721"/>
                </a:lnTo>
                <a:lnTo>
                  <a:pt x="60144" y="290537"/>
                </a:lnTo>
                <a:lnTo>
                  <a:pt x="48514" y="0"/>
                </a:lnTo>
                <a:close/>
              </a:path>
              <a:path w="103378" h="326897">
                <a:moveTo>
                  <a:pt x="61087" y="314070"/>
                </a:moveTo>
                <a:lnTo>
                  <a:pt x="60071" y="310895"/>
                </a:lnTo>
                <a:lnTo>
                  <a:pt x="49149" y="311276"/>
                </a:lnTo>
                <a:lnTo>
                  <a:pt x="48387" y="314578"/>
                </a:lnTo>
                <a:lnTo>
                  <a:pt x="55245" y="326897"/>
                </a:lnTo>
                <a:lnTo>
                  <a:pt x="101727" y="239267"/>
                </a:lnTo>
                <a:lnTo>
                  <a:pt x="61087" y="314070"/>
                </a:lnTo>
                <a:close/>
              </a:path>
            </a:pathLst>
          </a:custGeom>
          <a:solidFill>
            <a:srgbClr val="5B9BD4"/>
          </a:solidFill>
        </p:spPr>
        <p:txBody>
          <a:bodyPr wrap="square" lIns="0" tIns="0" rIns="0" bIns="0" rtlCol="0">
            <a:noAutofit/>
          </a:bodyPr>
          <a:lstStyle/>
          <a:p>
            <a:endParaRPr/>
          </a:p>
        </p:txBody>
      </p:sp>
      <p:sp>
        <p:nvSpPr>
          <p:cNvPr id="23" name="object 23"/>
          <p:cNvSpPr/>
          <p:nvPr/>
        </p:nvSpPr>
        <p:spPr>
          <a:xfrm>
            <a:off x="2389632" y="3115945"/>
            <a:ext cx="104140" cy="765429"/>
          </a:xfrm>
          <a:custGeom>
            <a:avLst/>
            <a:gdLst/>
            <a:ahLst/>
            <a:cxnLst/>
            <a:rect l="l" t="t" r="r" b="b"/>
            <a:pathLst>
              <a:path w="104140" h="765429">
                <a:moveTo>
                  <a:pt x="24388" y="65955"/>
                </a:moveTo>
                <a:lnTo>
                  <a:pt x="13843" y="62991"/>
                </a:lnTo>
                <a:lnTo>
                  <a:pt x="16637" y="73659"/>
                </a:lnTo>
                <a:lnTo>
                  <a:pt x="24388" y="65955"/>
                </a:lnTo>
                <a:close/>
              </a:path>
              <a:path w="104140" h="765429">
                <a:moveTo>
                  <a:pt x="13843" y="62991"/>
                </a:moveTo>
                <a:lnTo>
                  <a:pt x="13716" y="75310"/>
                </a:lnTo>
                <a:lnTo>
                  <a:pt x="36582" y="69382"/>
                </a:lnTo>
                <a:lnTo>
                  <a:pt x="2823210" y="-653161"/>
                </a:lnTo>
                <a:lnTo>
                  <a:pt x="2820035" y="-665353"/>
                </a:lnTo>
                <a:lnTo>
                  <a:pt x="33308" y="57089"/>
                </a:lnTo>
                <a:lnTo>
                  <a:pt x="10541" y="62991"/>
                </a:lnTo>
                <a:lnTo>
                  <a:pt x="0" y="72262"/>
                </a:lnTo>
                <a:lnTo>
                  <a:pt x="95376" y="99059"/>
                </a:lnTo>
                <a:lnTo>
                  <a:pt x="13716" y="75310"/>
                </a:lnTo>
                <a:lnTo>
                  <a:pt x="13843" y="62991"/>
                </a:lnTo>
                <a:lnTo>
                  <a:pt x="24388" y="65955"/>
                </a:lnTo>
                <a:lnTo>
                  <a:pt x="16637" y="73659"/>
                </a:lnTo>
                <a:lnTo>
                  <a:pt x="13843" y="62991"/>
                </a:lnTo>
                <a:close/>
              </a:path>
              <a:path w="104140" h="765429">
                <a:moveTo>
                  <a:pt x="79248" y="11429"/>
                </a:moveTo>
                <a:lnTo>
                  <a:pt x="81787" y="9016"/>
                </a:lnTo>
                <a:lnTo>
                  <a:pt x="81787" y="4952"/>
                </a:lnTo>
                <a:lnTo>
                  <a:pt x="76835" y="0"/>
                </a:lnTo>
                <a:lnTo>
                  <a:pt x="72770" y="0"/>
                </a:lnTo>
                <a:lnTo>
                  <a:pt x="70357" y="2412"/>
                </a:lnTo>
                <a:lnTo>
                  <a:pt x="0" y="72262"/>
                </a:lnTo>
                <a:lnTo>
                  <a:pt x="10541" y="62991"/>
                </a:lnTo>
                <a:lnTo>
                  <a:pt x="33308" y="57089"/>
                </a:lnTo>
                <a:lnTo>
                  <a:pt x="79248" y="11429"/>
                </a:lnTo>
                <a:close/>
              </a:path>
              <a:path w="104140" h="765429">
                <a:moveTo>
                  <a:pt x="95376" y="99059"/>
                </a:moveTo>
                <a:lnTo>
                  <a:pt x="98806" y="100075"/>
                </a:lnTo>
                <a:lnTo>
                  <a:pt x="102235" y="98043"/>
                </a:lnTo>
                <a:lnTo>
                  <a:pt x="103250" y="94741"/>
                </a:lnTo>
                <a:lnTo>
                  <a:pt x="104140" y="91312"/>
                </a:lnTo>
                <a:lnTo>
                  <a:pt x="102235" y="87883"/>
                </a:lnTo>
                <a:lnTo>
                  <a:pt x="98806" y="86867"/>
                </a:lnTo>
                <a:lnTo>
                  <a:pt x="36582" y="69382"/>
                </a:lnTo>
                <a:lnTo>
                  <a:pt x="13716" y="75310"/>
                </a:lnTo>
                <a:lnTo>
                  <a:pt x="95376" y="99059"/>
                </a:lnTo>
                <a:close/>
              </a:path>
            </a:pathLst>
          </a:custGeom>
          <a:solidFill>
            <a:srgbClr val="5B9BD4"/>
          </a:solidFill>
        </p:spPr>
        <p:txBody>
          <a:bodyPr wrap="square" lIns="0" tIns="0" rIns="0" bIns="0" rtlCol="0">
            <a:noAutofit/>
          </a:bodyPr>
          <a:lstStyle/>
          <a:p>
            <a:endParaRPr/>
          </a:p>
        </p:txBody>
      </p:sp>
      <p:sp>
        <p:nvSpPr>
          <p:cNvPr id="22" name="object 22"/>
          <p:cNvSpPr/>
          <p:nvPr/>
        </p:nvSpPr>
        <p:spPr>
          <a:xfrm>
            <a:off x="2051431" y="3803904"/>
            <a:ext cx="104140" cy="1113892"/>
          </a:xfrm>
          <a:custGeom>
            <a:avLst/>
            <a:gdLst/>
            <a:ahLst/>
            <a:cxnLst/>
            <a:rect l="l" t="t" r="r" b="b"/>
            <a:pathLst>
              <a:path w="103377" h="1354454">
                <a:moveTo>
                  <a:pt x="57150" y="1338707"/>
                </a:moveTo>
                <a:lnTo>
                  <a:pt x="46227" y="1338707"/>
                </a:lnTo>
                <a:lnTo>
                  <a:pt x="45338" y="1341882"/>
                </a:lnTo>
                <a:lnTo>
                  <a:pt x="4063" y="1260221"/>
                </a:lnTo>
                <a:lnTo>
                  <a:pt x="1016" y="1261999"/>
                </a:lnTo>
                <a:lnTo>
                  <a:pt x="0" y="1265809"/>
                </a:lnTo>
                <a:lnTo>
                  <a:pt x="1777" y="1268857"/>
                </a:lnTo>
                <a:lnTo>
                  <a:pt x="51688" y="1354455"/>
                </a:lnTo>
                <a:lnTo>
                  <a:pt x="58038" y="1341882"/>
                </a:lnTo>
                <a:lnTo>
                  <a:pt x="57150" y="1338707"/>
                </a:lnTo>
                <a:close/>
              </a:path>
              <a:path w="103377" h="1354454">
                <a:moveTo>
                  <a:pt x="51688" y="1354455"/>
                </a:moveTo>
                <a:lnTo>
                  <a:pt x="101600" y="1268857"/>
                </a:lnTo>
                <a:lnTo>
                  <a:pt x="103377" y="1265809"/>
                </a:lnTo>
                <a:lnTo>
                  <a:pt x="102362" y="1261999"/>
                </a:lnTo>
                <a:lnTo>
                  <a:pt x="99313" y="1260221"/>
                </a:lnTo>
                <a:lnTo>
                  <a:pt x="96266" y="1258443"/>
                </a:lnTo>
                <a:lnTo>
                  <a:pt x="92456" y="1259459"/>
                </a:lnTo>
                <a:lnTo>
                  <a:pt x="90677" y="1262507"/>
                </a:lnTo>
                <a:lnTo>
                  <a:pt x="58038" y="1318459"/>
                </a:lnTo>
                <a:lnTo>
                  <a:pt x="51689" y="1329345"/>
                </a:lnTo>
                <a:lnTo>
                  <a:pt x="45338" y="1318459"/>
                </a:lnTo>
                <a:lnTo>
                  <a:pt x="12700" y="1262507"/>
                </a:lnTo>
                <a:lnTo>
                  <a:pt x="10921" y="1259459"/>
                </a:lnTo>
                <a:lnTo>
                  <a:pt x="7112" y="1258443"/>
                </a:lnTo>
                <a:lnTo>
                  <a:pt x="4063" y="1260221"/>
                </a:lnTo>
                <a:lnTo>
                  <a:pt x="45338" y="1341882"/>
                </a:lnTo>
                <a:lnTo>
                  <a:pt x="46227" y="1338707"/>
                </a:lnTo>
                <a:lnTo>
                  <a:pt x="57150" y="1338707"/>
                </a:lnTo>
                <a:lnTo>
                  <a:pt x="58038" y="1341882"/>
                </a:lnTo>
                <a:lnTo>
                  <a:pt x="51688" y="1354455"/>
                </a:lnTo>
                <a:close/>
              </a:path>
              <a:path w="103377" h="1354454">
                <a:moveTo>
                  <a:pt x="51689" y="1329345"/>
                </a:moveTo>
                <a:lnTo>
                  <a:pt x="58038" y="1318459"/>
                </a:lnTo>
                <a:lnTo>
                  <a:pt x="58038" y="0"/>
                </a:lnTo>
                <a:lnTo>
                  <a:pt x="45338" y="0"/>
                </a:lnTo>
                <a:lnTo>
                  <a:pt x="45338" y="1318459"/>
                </a:lnTo>
                <a:lnTo>
                  <a:pt x="51689" y="1329345"/>
                </a:lnTo>
                <a:close/>
              </a:path>
            </a:pathLst>
          </a:custGeom>
          <a:solidFill>
            <a:srgbClr val="5B9BD4"/>
          </a:solidFill>
        </p:spPr>
        <p:txBody>
          <a:bodyPr wrap="square" lIns="0" tIns="0" rIns="0" bIns="0" rtlCol="0">
            <a:noAutofit/>
          </a:bodyPr>
          <a:lstStyle/>
          <a:p>
            <a:endParaRPr/>
          </a:p>
        </p:txBody>
      </p:sp>
      <p:sp>
        <p:nvSpPr>
          <p:cNvPr id="21" name="object 21"/>
          <p:cNvSpPr/>
          <p:nvPr/>
        </p:nvSpPr>
        <p:spPr>
          <a:xfrm>
            <a:off x="5210937" y="2435225"/>
            <a:ext cx="3121660" cy="557529"/>
          </a:xfrm>
          <a:custGeom>
            <a:avLst/>
            <a:gdLst/>
            <a:ahLst/>
            <a:cxnLst/>
            <a:rect l="l" t="t" r="r" b="b"/>
            <a:pathLst>
              <a:path w="3121660" h="557529">
                <a:moveTo>
                  <a:pt x="3121660" y="546735"/>
                </a:moveTo>
                <a:lnTo>
                  <a:pt x="3111438" y="550513"/>
                </a:lnTo>
                <a:lnTo>
                  <a:pt x="3119755" y="557529"/>
                </a:lnTo>
                <a:lnTo>
                  <a:pt x="3121660" y="546735"/>
                </a:lnTo>
                <a:close/>
              </a:path>
              <a:path w="3121660" h="557529">
                <a:moveTo>
                  <a:pt x="3033903" y="582295"/>
                </a:moveTo>
                <a:lnTo>
                  <a:pt x="3035172" y="585597"/>
                </a:lnTo>
                <a:lnTo>
                  <a:pt x="3036442" y="588899"/>
                </a:lnTo>
                <a:lnTo>
                  <a:pt x="3039998" y="590550"/>
                </a:lnTo>
                <a:lnTo>
                  <a:pt x="3043301" y="589279"/>
                </a:lnTo>
                <a:lnTo>
                  <a:pt x="3136265" y="554863"/>
                </a:lnTo>
                <a:lnTo>
                  <a:pt x="3060572" y="490982"/>
                </a:lnTo>
                <a:lnTo>
                  <a:pt x="3057906" y="488696"/>
                </a:lnTo>
                <a:lnTo>
                  <a:pt x="3053841" y="488950"/>
                </a:lnTo>
                <a:lnTo>
                  <a:pt x="3051556" y="491616"/>
                </a:lnTo>
                <a:lnTo>
                  <a:pt x="3049269" y="494411"/>
                </a:lnTo>
                <a:lnTo>
                  <a:pt x="3049651" y="498348"/>
                </a:lnTo>
                <a:lnTo>
                  <a:pt x="3052317" y="500634"/>
                </a:lnTo>
                <a:lnTo>
                  <a:pt x="3101836" y="542411"/>
                </a:lnTo>
                <a:lnTo>
                  <a:pt x="3125089" y="546480"/>
                </a:lnTo>
                <a:lnTo>
                  <a:pt x="3122803" y="558926"/>
                </a:lnTo>
                <a:lnTo>
                  <a:pt x="3099641" y="554873"/>
                </a:lnTo>
                <a:lnTo>
                  <a:pt x="3038856" y="577341"/>
                </a:lnTo>
                <a:lnTo>
                  <a:pt x="3035681" y="578612"/>
                </a:lnTo>
                <a:lnTo>
                  <a:pt x="3033903" y="582295"/>
                </a:lnTo>
                <a:close/>
              </a:path>
              <a:path w="3121660" h="557529">
                <a:moveTo>
                  <a:pt x="3125089" y="546480"/>
                </a:moveTo>
                <a:lnTo>
                  <a:pt x="3121660" y="546735"/>
                </a:lnTo>
                <a:lnTo>
                  <a:pt x="3119755" y="557529"/>
                </a:lnTo>
                <a:lnTo>
                  <a:pt x="3111438" y="550513"/>
                </a:lnTo>
                <a:lnTo>
                  <a:pt x="3121660" y="546735"/>
                </a:lnTo>
                <a:lnTo>
                  <a:pt x="3125089" y="546480"/>
                </a:lnTo>
                <a:lnTo>
                  <a:pt x="3101836" y="542411"/>
                </a:lnTo>
                <a:lnTo>
                  <a:pt x="2286" y="0"/>
                </a:lnTo>
                <a:lnTo>
                  <a:pt x="0" y="12446"/>
                </a:lnTo>
                <a:lnTo>
                  <a:pt x="3099641" y="554873"/>
                </a:lnTo>
                <a:lnTo>
                  <a:pt x="3122803" y="558926"/>
                </a:lnTo>
                <a:lnTo>
                  <a:pt x="3125089" y="546480"/>
                </a:lnTo>
                <a:close/>
              </a:path>
            </a:pathLst>
          </a:custGeom>
          <a:solidFill>
            <a:srgbClr val="5B9BD4"/>
          </a:solidFill>
        </p:spPr>
        <p:txBody>
          <a:bodyPr wrap="square" lIns="0" tIns="0" rIns="0" bIns="0" rtlCol="0">
            <a:noAutofit/>
          </a:bodyPr>
          <a:lstStyle/>
          <a:p>
            <a:endParaRPr/>
          </a:p>
        </p:txBody>
      </p:sp>
      <p:sp>
        <p:nvSpPr>
          <p:cNvPr id="20" name="object 20"/>
          <p:cNvSpPr/>
          <p:nvPr/>
        </p:nvSpPr>
        <p:spPr>
          <a:xfrm>
            <a:off x="8297418" y="3435096"/>
            <a:ext cx="103377" cy="222122"/>
          </a:xfrm>
          <a:custGeom>
            <a:avLst/>
            <a:gdLst/>
            <a:ahLst/>
            <a:cxnLst/>
            <a:rect l="l" t="t" r="r" b="b"/>
            <a:pathLst>
              <a:path w="103377" h="222123">
                <a:moveTo>
                  <a:pt x="56641" y="206374"/>
                </a:moveTo>
                <a:lnTo>
                  <a:pt x="45720" y="206247"/>
                </a:lnTo>
                <a:lnTo>
                  <a:pt x="44830" y="209422"/>
                </a:lnTo>
                <a:lnTo>
                  <a:pt x="4063" y="127507"/>
                </a:lnTo>
                <a:lnTo>
                  <a:pt x="1015" y="129158"/>
                </a:lnTo>
                <a:lnTo>
                  <a:pt x="0" y="133095"/>
                </a:lnTo>
                <a:lnTo>
                  <a:pt x="1777" y="136143"/>
                </a:lnTo>
                <a:lnTo>
                  <a:pt x="51053" y="222122"/>
                </a:lnTo>
                <a:lnTo>
                  <a:pt x="57530" y="209549"/>
                </a:lnTo>
                <a:lnTo>
                  <a:pt x="56641" y="206374"/>
                </a:lnTo>
                <a:close/>
              </a:path>
              <a:path w="103377" h="222123">
                <a:moveTo>
                  <a:pt x="51053" y="222122"/>
                </a:moveTo>
                <a:lnTo>
                  <a:pt x="101600" y="136905"/>
                </a:lnTo>
                <a:lnTo>
                  <a:pt x="103377" y="133857"/>
                </a:lnTo>
                <a:lnTo>
                  <a:pt x="102361" y="129920"/>
                </a:lnTo>
                <a:lnTo>
                  <a:pt x="99313" y="128142"/>
                </a:lnTo>
                <a:lnTo>
                  <a:pt x="96392" y="126364"/>
                </a:lnTo>
                <a:lnTo>
                  <a:pt x="92455" y="127380"/>
                </a:lnTo>
                <a:lnTo>
                  <a:pt x="90677" y="130428"/>
                </a:lnTo>
                <a:lnTo>
                  <a:pt x="57687" y="186065"/>
                </a:lnTo>
                <a:lnTo>
                  <a:pt x="51233" y="196949"/>
                </a:lnTo>
                <a:lnTo>
                  <a:pt x="45000" y="186086"/>
                </a:lnTo>
                <a:lnTo>
                  <a:pt x="12700" y="129793"/>
                </a:lnTo>
                <a:lnTo>
                  <a:pt x="11049" y="126745"/>
                </a:lnTo>
                <a:lnTo>
                  <a:pt x="7111" y="125729"/>
                </a:lnTo>
                <a:lnTo>
                  <a:pt x="4063" y="127507"/>
                </a:lnTo>
                <a:lnTo>
                  <a:pt x="44830" y="209422"/>
                </a:lnTo>
                <a:lnTo>
                  <a:pt x="45720" y="206247"/>
                </a:lnTo>
                <a:lnTo>
                  <a:pt x="56641" y="206374"/>
                </a:lnTo>
                <a:lnTo>
                  <a:pt x="57530" y="209549"/>
                </a:lnTo>
                <a:lnTo>
                  <a:pt x="51053" y="222122"/>
                </a:lnTo>
                <a:close/>
              </a:path>
              <a:path w="103377" h="222123">
                <a:moveTo>
                  <a:pt x="51233" y="196949"/>
                </a:moveTo>
                <a:lnTo>
                  <a:pt x="57687" y="186065"/>
                </a:lnTo>
                <a:lnTo>
                  <a:pt x="58927" y="0"/>
                </a:lnTo>
                <a:lnTo>
                  <a:pt x="46354" y="0"/>
                </a:lnTo>
                <a:lnTo>
                  <a:pt x="45000" y="186086"/>
                </a:lnTo>
                <a:lnTo>
                  <a:pt x="51233" y="196949"/>
                </a:lnTo>
                <a:close/>
              </a:path>
            </a:pathLst>
          </a:custGeom>
          <a:solidFill>
            <a:srgbClr val="5B9BD4"/>
          </a:solidFill>
        </p:spPr>
        <p:txBody>
          <a:bodyPr wrap="square" lIns="0" tIns="0" rIns="0" bIns="0" rtlCol="0">
            <a:noAutofit/>
          </a:bodyPr>
          <a:lstStyle/>
          <a:p>
            <a:endParaRPr/>
          </a:p>
        </p:txBody>
      </p:sp>
      <p:sp>
        <p:nvSpPr>
          <p:cNvPr id="18" name="object 18"/>
          <p:cNvSpPr/>
          <p:nvPr/>
        </p:nvSpPr>
        <p:spPr>
          <a:xfrm>
            <a:off x="6717398" y="4137711"/>
            <a:ext cx="1652416" cy="780085"/>
          </a:xfrm>
          <a:custGeom>
            <a:avLst/>
            <a:gdLst/>
            <a:ahLst/>
            <a:cxnLst/>
            <a:rect l="l" t="t" r="r" b="b"/>
            <a:pathLst>
              <a:path w="1806194" h="1220089">
                <a:moveTo>
                  <a:pt x="101600" y="1200785"/>
                </a:moveTo>
                <a:lnTo>
                  <a:pt x="98044" y="1200912"/>
                </a:lnTo>
                <a:lnTo>
                  <a:pt x="33574" y="1205098"/>
                </a:lnTo>
                <a:lnTo>
                  <a:pt x="16129" y="1215771"/>
                </a:lnTo>
                <a:lnTo>
                  <a:pt x="20887" y="1205922"/>
                </a:lnTo>
                <a:lnTo>
                  <a:pt x="33574" y="1205098"/>
                </a:lnTo>
                <a:lnTo>
                  <a:pt x="1806194" y="10413"/>
                </a:lnTo>
                <a:lnTo>
                  <a:pt x="1799081" y="0"/>
                </a:lnTo>
                <a:lnTo>
                  <a:pt x="26338" y="1194642"/>
                </a:lnTo>
                <a:lnTo>
                  <a:pt x="10033" y="1206627"/>
                </a:lnTo>
                <a:lnTo>
                  <a:pt x="13970" y="1218311"/>
                </a:lnTo>
                <a:lnTo>
                  <a:pt x="6858" y="1207770"/>
                </a:lnTo>
                <a:lnTo>
                  <a:pt x="43052" y="1130808"/>
                </a:lnTo>
                <a:lnTo>
                  <a:pt x="0" y="1220089"/>
                </a:lnTo>
                <a:lnTo>
                  <a:pt x="98806" y="1213612"/>
                </a:lnTo>
                <a:lnTo>
                  <a:pt x="102362" y="1213358"/>
                </a:lnTo>
                <a:lnTo>
                  <a:pt x="105029" y="1210437"/>
                </a:lnTo>
                <a:lnTo>
                  <a:pt x="104775" y="1206881"/>
                </a:lnTo>
                <a:lnTo>
                  <a:pt x="104521" y="1203325"/>
                </a:lnTo>
                <a:lnTo>
                  <a:pt x="101600" y="1200785"/>
                </a:lnTo>
                <a:close/>
              </a:path>
              <a:path w="1806194" h="1220089">
                <a:moveTo>
                  <a:pt x="48387" y="1126363"/>
                </a:moveTo>
                <a:lnTo>
                  <a:pt x="44576" y="1127633"/>
                </a:lnTo>
                <a:lnTo>
                  <a:pt x="43052" y="1130808"/>
                </a:lnTo>
                <a:lnTo>
                  <a:pt x="6858" y="1207770"/>
                </a:lnTo>
                <a:lnTo>
                  <a:pt x="13970" y="1218311"/>
                </a:lnTo>
                <a:lnTo>
                  <a:pt x="10033" y="1206627"/>
                </a:lnTo>
                <a:lnTo>
                  <a:pt x="26338" y="1194642"/>
                </a:lnTo>
                <a:lnTo>
                  <a:pt x="54483" y="1136396"/>
                </a:lnTo>
                <a:lnTo>
                  <a:pt x="56007" y="1133221"/>
                </a:lnTo>
                <a:lnTo>
                  <a:pt x="54737" y="1129411"/>
                </a:lnTo>
                <a:lnTo>
                  <a:pt x="51562" y="1127887"/>
                </a:lnTo>
                <a:lnTo>
                  <a:pt x="48387" y="1126363"/>
                </a:lnTo>
                <a:close/>
              </a:path>
              <a:path w="1806194" h="1220089">
                <a:moveTo>
                  <a:pt x="16129" y="1215771"/>
                </a:moveTo>
                <a:lnTo>
                  <a:pt x="33574" y="1205098"/>
                </a:lnTo>
                <a:lnTo>
                  <a:pt x="20887" y="1205922"/>
                </a:lnTo>
                <a:lnTo>
                  <a:pt x="16129" y="1215771"/>
                </a:lnTo>
                <a:close/>
              </a:path>
            </a:pathLst>
          </a:custGeom>
          <a:solidFill>
            <a:srgbClr val="5B9BD4"/>
          </a:solidFill>
        </p:spPr>
        <p:txBody>
          <a:bodyPr wrap="square" lIns="0" tIns="0" rIns="0" bIns="0" rtlCol="0">
            <a:noAutofit/>
          </a:bodyPr>
          <a:lstStyle/>
          <a:p>
            <a:endParaRPr/>
          </a:p>
        </p:txBody>
      </p:sp>
      <p:sp>
        <p:nvSpPr>
          <p:cNvPr id="19" name="object 19"/>
          <p:cNvSpPr/>
          <p:nvPr/>
        </p:nvSpPr>
        <p:spPr>
          <a:xfrm>
            <a:off x="8400794" y="4113097"/>
            <a:ext cx="1499997" cy="650453"/>
          </a:xfrm>
          <a:custGeom>
            <a:avLst/>
            <a:gdLst/>
            <a:ahLst/>
            <a:cxnLst/>
            <a:rect l="l" t="t" r="r" b="b"/>
            <a:pathLst>
              <a:path w="1867280" h="296672">
                <a:moveTo>
                  <a:pt x="1867280" y="285750"/>
                </a:moveTo>
                <a:lnTo>
                  <a:pt x="1857112" y="289779"/>
                </a:lnTo>
                <a:lnTo>
                  <a:pt x="1865629" y="296672"/>
                </a:lnTo>
                <a:lnTo>
                  <a:pt x="1867280" y="285750"/>
                </a:lnTo>
                <a:close/>
              </a:path>
              <a:path w="1867280" h="296672">
                <a:moveTo>
                  <a:pt x="1780412" y="323215"/>
                </a:moveTo>
                <a:lnTo>
                  <a:pt x="1781682" y="326517"/>
                </a:lnTo>
                <a:lnTo>
                  <a:pt x="1782952" y="329692"/>
                </a:lnTo>
                <a:lnTo>
                  <a:pt x="1786635" y="331343"/>
                </a:lnTo>
                <a:lnTo>
                  <a:pt x="1789937" y="330073"/>
                </a:lnTo>
                <a:lnTo>
                  <a:pt x="1882139" y="293624"/>
                </a:lnTo>
                <a:lnTo>
                  <a:pt x="1805051" y="231267"/>
                </a:lnTo>
                <a:lnTo>
                  <a:pt x="1802256" y="229108"/>
                </a:lnTo>
                <a:lnTo>
                  <a:pt x="1798320" y="229489"/>
                </a:lnTo>
                <a:lnTo>
                  <a:pt x="1796033" y="232283"/>
                </a:lnTo>
                <a:lnTo>
                  <a:pt x="1793875" y="234950"/>
                </a:lnTo>
                <a:lnTo>
                  <a:pt x="1794255" y="239014"/>
                </a:lnTo>
                <a:lnTo>
                  <a:pt x="1797050" y="241173"/>
                </a:lnTo>
                <a:lnTo>
                  <a:pt x="1847261" y="281807"/>
                </a:lnTo>
                <a:lnTo>
                  <a:pt x="1870582" y="285369"/>
                </a:lnTo>
                <a:lnTo>
                  <a:pt x="1868677" y="297942"/>
                </a:lnTo>
                <a:lnTo>
                  <a:pt x="1845464" y="294395"/>
                </a:lnTo>
                <a:lnTo>
                  <a:pt x="1785238" y="318262"/>
                </a:lnTo>
                <a:lnTo>
                  <a:pt x="1781936" y="319532"/>
                </a:lnTo>
                <a:lnTo>
                  <a:pt x="1780412" y="323215"/>
                </a:lnTo>
                <a:close/>
              </a:path>
              <a:path w="1867280" h="296672">
                <a:moveTo>
                  <a:pt x="1870582" y="285369"/>
                </a:moveTo>
                <a:lnTo>
                  <a:pt x="1867280" y="285750"/>
                </a:lnTo>
                <a:lnTo>
                  <a:pt x="1865629" y="296672"/>
                </a:lnTo>
                <a:lnTo>
                  <a:pt x="1857112" y="289779"/>
                </a:lnTo>
                <a:lnTo>
                  <a:pt x="1867280" y="285750"/>
                </a:lnTo>
                <a:lnTo>
                  <a:pt x="1870582" y="285369"/>
                </a:lnTo>
                <a:lnTo>
                  <a:pt x="1847261" y="281807"/>
                </a:lnTo>
                <a:lnTo>
                  <a:pt x="2031" y="0"/>
                </a:lnTo>
                <a:lnTo>
                  <a:pt x="0" y="12446"/>
                </a:lnTo>
                <a:lnTo>
                  <a:pt x="1845464" y="294395"/>
                </a:lnTo>
                <a:lnTo>
                  <a:pt x="1868677" y="297942"/>
                </a:lnTo>
                <a:lnTo>
                  <a:pt x="1870582" y="2853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3460750" y="5055578"/>
            <a:ext cx="103377" cy="202717"/>
          </a:xfrm>
          <a:custGeom>
            <a:avLst/>
            <a:gdLst/>
            <a:ahLst/>
            <a:cxnLst/>
            <a:rect l="l" t="t" r="r" b="b"/>
            <a:pathLst>
              <a:path w="96646" h="103377">
                <a:moveTo>
                  <a:pt x="25172" y="52556"/>
                </a:moveTo>
                <a:lnTo>
                  <a:pt x="15748" y="47244"/>
                </a:lnTo>
                <a:lnTo>
                  <a:pt x="15875" y="58166"/>
                </a:lnTo>
                <a:lnTo>
                  <a:pt x="25172" y="52556"/>
                </a:lnTo>
                <a:close/>
              </a:path>
              <a:path w="96646" h="103377">
                <a:moveTo>
                  <a:pt x="15748" y="47244"/>
                </a:moveTo>
                <a:lnTo>
                  <a:pt x="12700" y="59055"/>
                </a:lnTo>
                <a:lnTo>
                  <a:pt x="36102" y="58716"/>
                </a:lnTo>
                <a:lnTo>
                  <a:pt x="1802765" y="33147"/>
                </a:lnTo>
                <a:lnTo>
                  <a:pt x="1802637" y="20447"/>
                </a:lnTo>
                <a:lnTo>
                  <a:pt x="36015" y="46013"/>
                </a:lnTo>
                <a:lnTo>
                  <a:pt x="12445" y="46355"/>
                </a:lnTo>
                <a:lnTo>
                  <a:pt x="0" y="52959"/>
                </a:lnTo>
                <a:lnTo>
                  <a:pt x="86232" y="101600"/>
                </a:lnTo>
                <a:lnTo>
                  <a:pt x="12700" y="59055"/>
                </a:lnTo>
                <a:lnTo>
                  <a:pt x="15748" y="47244"/>
                </a:lnTo>
                <a:lnTo>
                  <a:pt x="25172" y="52556"/>
                </a:lnTo>
                <a:lnTo>
                  <a:pt x="15875" y="58166"/>
                </a:lnTo>
                <a:lnTo>
                  <a:pt x="15748" y="47244"/>
                </a:lnTo>
                <a:close/>
              </a:path>
              <a:path w="96646" h="103377">
                <a:moveTo>
                  <a:pt x="95376" y="6858"/>
                </a:moveTo>
                <a:lnTo>
                  <a:pt x="93599" y="3937"/>
                </a:lnTo>
                <a:lnTo>
                  <a:pt x="91693" y="889"/>
                </a:lnTo>
                <a:lnTo>
                  <a:pt x="87883" y="0"/>
                </a:lnTo>
                <a:lnTo>
                  <a:pt x="84836" y="1778"/>
                </a:lnTo>
                <a:lnTo>
                  <a:pt x="0" y="52959"/>
                </a:lnTo>
                <a:lnTo>
                  <a:pt x="12445" y="46355"/>
                </a:lnTo>
                <a:lnTo>
                  <a:pt x="36015" y="46013"/>
                </a:lnTo>
                <a:lnTo>
                  <a:pt x="91439" y="12573"/>
                </a:lnTo>
                <a:lnTo>
                  <a:pt x="94361" y="10795"/>
                </a:lnTo>
                <a:lnTo>
                  <a:pt x="95376" y="6858"/>
                </a:lnTo>
                <a:close/>
              </a:path>
              <a:path w="96646" h="103377">
                <a:moveTo>
                  <a:pt x="86232" y="101600"/>
                </a:moveTo>
                <a:lnTo>
                  <a:pt x="89281" y="103378"/>
                </a:lnTo>
                <a:lnTo>
                  <a:pt x="93218" y="102235"/>
                </a:lnTo>
                <a:lnTo>
                  <a:pt x="94995" y="99187"/>
                </a:lnTo>
                <a:lnTo>
                  <a:pt x="96646" y="96139"/>
                </a:lnTo>
                <a:lnTo>
                  <a:pt x="95631" y="92329"/>
                </a:lnTo>
                <a:lnTo>
                  <a:pt x="92582" y="90551"/>
                </a:lnTo>
                <a:lnTo>
                  <a:pt x="36102" y="58716"/>
                </a:lnTo>
                <a:lnTo>
                  <a:pt x="12700" y="59055"/>
                </a:lnTo>
                <a:lnTo>
                  <a:pt x="86232" y="101600"/>
                </a:lnTo>
                <a:close/>
              </a:path>
            </a:pathLst>
          </a:custGeom>
          <a:solidFill>
            <a:srgbClr val="5B9BD4"/>
          </a:solidFill>
        </p:spPr>
        <p:txBody>
          <a:bodyPr wrap="square" lIns="0" tIns="0" rIns="0" bIns="0" rtlCol="0">
            <a:noAutofit/>
          </a:bodyPr>
          <a:lstStyle/>
          <a:p>
            <a:endParaRPr/>
          </a:p>
        </p:txBody>
      </p:sp>
      <p:sp>
        <p:nvSpPr>
          <p:cNvPr id="16" name="object 16"/>
          <p:cNvSpPr/>
          <p:nvPr/>
        </p:nvSpPr>
        <p:spPr>
          <a:xfrm>
            <a:off x="9797542" y="5201637"/>
            <a:ext cx="103250" cy="323469"/>
          </a:xfrm>
          <a:custGeom>
            <a:avLst/>
            <a:gdLst/>
            <a:ahLst/>
            <a:cxnLst/>
            <a:rect l="l" t="t" r="r" b="b"/>
            <a:pathLst>
              <a:path w="103250" h="323468">
                <a:moveTo>
                  <a:pt x="53085" y="307975"/>
                </a:moveTo>
                <a:lnTo>
                  <a:pt x="42163" y="307340"/>
                </a:lnTo>
                <a:lnTo>
                  <a:pt x="41148" y="310515"/>
                </a:lnTo>
                <a:lnTo>
                  <a:pt x="4318" y="226694"/>
                </a:lnTo>
                <a:lnTo>
                  <a:pt x="1143" y="228219"/>
                </a:lnTo>
                <a:lnTo>
                  <a:pt x="0" y="232029"/>
                </a:lnTo>
                <a:lnTo>
                  <a:pt x="1524" y="235204"/>
                </a:lnTo>
                <a:lnTo>
                  <a:pt x="46735" y="323469"/>
                </a:lnTo>
                <a:lnTo>
                  <a:pt x="53721" y="311150"/>
                </a:lnTo>
                <a:lnTo>
                  <a:pt x="53085" y="307975"/>
                </a:lnTo>
                <a:close/>
              </a:path>
              <a:path w="103250" h="323468">
                <a:moveTo>
                  <a:pt x="46735" y="323469"/>
                </a:moveTo>
                <a:lnTo>
                  <a:pt x="101346" y="240665"/>
                </a:lnTo>
                <a:lnTo>
                  <a:pt x="103250" y="237744"/>
                </a:lnTo>
                <a:lnTo>
                  <a:pt x="102361" y="233806"/>
                </a:lnTo>
                <a:lnTo>
                  <a:pt x="99441" y="231902"/>
                </a:lnTo>
                <a:lnTo>
                  <a:pt x="96520" y="229997"/>
                </a:lnTo>
                <a:lnTo>
                  <a:pt x="92582" y="230759"/>
                </a:lnTo>
                <a:lnTo>
                  <a:pt x="90677" y="233680"/>
                </a:lnTo>
                <a:lnTo>
                  <a:pt x="55008" y="287837"/>
                </a:lnTo>
                <a:lnTo>
                  <a:pt x="48125" y="298288"/>
                </a:lnTo>
                <a:lnTo>
                  <a:pt x="42427" y="287162"/>
                </a:lnTo>
                <a:lnTo>
                  <a:pt x="12826" y="229362"/>
                </a:lnTo>
                <a:lnTo>
                  <a:pt x="11302" y="226313"/>
                </a:lnTo>
                <a:lnTo>
                  <a:pt x="7493" y="225044"/>
                </a:lnTo>
                <a:lnTo>
                  <a:pt x="4318" y="226694"/>
                </a:lnTo>
                <a:lnTo>
                  <a:pt x="41148" y="310515"/>
                </a:lnTo>
                <a:lnTo>
                  <a:pt x="42163" y="307340"/>
                </a:lnTo>
                <a:lnTo>
                  <a:pt x="53085" y="307975"/>
                </a:lnTo>
                <a:lnTo>
                  <a:pt x="53721" y="311150"/>
                </a:lnTo>
                <a:lnTo>
                  <a:pt x="46735" y="323469"/>
                </a:lnTo>
                <a:close/>
              </a:path>
              <a:path w="103250" h="323468">
                <a:moveTo>
                  <a:pt x="58166" y="0"/>
                </a:moveTo>
                <a:lnTo>
                  <a:pt x="42427" y="287162"/>
                </a:lnTo>
                <a:lnTo>
                  <a:pt x="48125" y="298288"/>
                </a:lnTo>
                <a:lnTo>
                  <a:pt x="55008" y="287837"/>
                </a:lnTo>
                <a:lnTo>
                  <a:pt x="70866" y="762"/>
                </a:lnTo>
                <a:lnTo>
                  <a:pt x="58166" y="0"/>
                </a:lnTo>
                <a:close/>
              </a:path>
            </a:pathLst>
          </a:custGeom>
          <a:solidFill>
            <a:srgbClr val="5B9BD4"/>
          </a:solidFill>
        </p:spPr>
        <p:txBody>
          <a:bodyPr wrap="square" lIns="0" tIns="0" rIns="0" bIns="0" rtlCol="0">
            <a:noAutofit/>
          </a:bodyPr>
          <a:lstStyle/>
          <a:p>
            <a:endParaRPr/>
          </a:p>
        </p:txBody>
      </p:sp>
      <p:sp>
        <p:nvSpPr>
          <p:cNvPr id="14" name="object 14"/>
          <p:cNvSpPr/>
          <p:nvPr/>
        </p:nvSpPr>
        <p:spPr>
          <a:xfrm>
            <a:off x="9902952" y="1499615"/>
            <a:ext cx="0" cy="2333244"/>
          </a:xfrm>
          <a:custGeom>
            <a:avLst/>
            <a:gdLst/>
            <a:ahLst/>
            <a:cxnLst/>
            <a:rect l="l" t="t" r="r" b="b"/>
            <a:pathLst>
              <a:path h="2333244">
                <a:moveTo>
                  <a:pt x="0" y="0"/>
                </a:moveTo>
                <a:lnTo>
                  <a:pt x="0" y="2333244"/>
                </a:lnTo>
              </a:path>
            </a:pathLst>
          </a:custGeom>
          <a:ln w="6096">
            <a:solidFill>
              <a:srgbClr val="5B9BD4"/>
            </a:solidFill>
          </a:ln>
        </p:spPr>
        <p:txBody>
          <a:bodyPr wrap="square" lIns="0" tIns="0" rIns="0" bIns="0" rtlCol="0">
            <a:noAutofit/>
          </a:bodyPr>
          <a:lstStyle/>
          <a:p>
            <a:endParaRPr/>
          </a:p>
        </p:txBody>
      </p:sp>
      <p:sp>
        <p:nvSpPr>
          <p:cNvPr id="15" name="object 15"/>
          <p:cNvSpPr/>
          <p:nvPr/>
        </p:nvSpPr>
        <p:spPr>
          <a:xfrm>
            <a:off x="7205472" y="1499615"/>
            <a:ext cx="2695321" cy="2921"/>
          </a:xfrm>
          <a:custGeom>
            <a:avLst/>
            <a:gdLst/>
            <a:ahLst/>
            <a:cxnLst/>
            <a:rect l="l" t="t" r="r" b="b"/>
            <a:pathLst>
              <a:path w="2695321" h="2921">
                <a:moveTo>
                  <a:pt x="0" y="2921"/>
                </a:moveTo>
                <a:lnTo>
                  <a:pt x="2695321" y="0"/>
                </a:lnTo>
              </a:path>
            </a:pathLst>
          </a:custGeom>
          <a:ln w="6096">
            <a:solidFill>
              <a:srgbClr val="5B9BD4"/>
            </a:solidFill>
          </a:ln>
        </p:spPr>
        <p:txBody>
          <a:bodyPr wrap="square" lIns="0" tIns="0" rIns="0" bIns="0" rtlCol="0">
            <a:noAutofit/>
          </a:bodyPr>
          <a:lstStyle/>
          <a:p>
            <a:endParaRPr/>
          </a:p>
        </p:txBody>
      </p:sp>
      <p:sp>
        <p:nvSpPr>
          <p:cNvPr id="13" name="object 13"/>
          <p:cNvSpPr/>
          <p:nvPr/>
        </p:nvSpPr>
        <p:spPr>
          <a:xfrm>
            <a:off x="9214104" y="3885946"/>
            <a:ext cx="688721" cy="44450"/>
          </a:xfrm>
          <a:custGeom>
            <a:avLst/>
            <a:gdLst/>
            <a:ahLst/>
            <a:cxnLst/>
            <a:rect l="l" t="t" r="r" b="b"/>
            <a:pathLst>
              <a:path w="688721" h="44450">
                <a:moveTo>
                  <a:pt x="76199" y="12700"/>
                </a:moveTo>
                <a:lnTo>
                  <a:pt x="688721" y="12699"/>
                </a:lnTo>
                <a:lnTo>
                  <a:pt x="688721" y="0"/>
                </a:lnTo>
                <a:lnTo>
                  <a:pt x="63500" y="0"/>
                </a:lnTo>
                <a:lnTo>
                  <a:pt x="63500" y="12699"/>
                </a:lnTo>
                <a:lnTo>
                  <a:pt x="76199" y="12700"/>
                </a:lnTo>
                <a:close/>
              </a:path>
              <a:path w="688721" h="44450">
                <a:moveTo>
                  <a:pt x="76199" y="0"/>
                </a:moveTo>
                <a:lnTo>
                  <a:pt x="76200" y="-31750"/>
                </a:lnTo>
                <a:lnTo>
                  <a:pt x="0" y="6349"/>
                </a:lnTo>
                <a:lnTo>
                  <a:pt x="76200" y="44449"/>
                </a:lnTo>
                <a:lnTo>
                  <a:pt x="76199" y="12700"/>
                </a:lnTo>
                <a:lnTo>
                  <a:pt x="63500" y="12699"/>
                </a:lnTo>
                <a:lnTo>
                  <a:pt x="63500" y="0"/>
                </a:lnTo>
                <a:lnTo>
                  <a:pt x="76199" y="0"/>
                </a:lnTo>
                <a:close/>
              </a:path>
            </a:pathLst>
          </a:custGeom>
          <a:solidFill>
            <a:srgbClr val="5B9BD4"/>
          </a:solidFill>
        </p:spPr>
        <p:txBody>
          <a:bodyPr wrap="square" lIns="0" tIns="0" rIns="0" bIns="0" rtlCol="0">
            <a:noAutofit/>
          </a:bodyPr>
          <a:lstStyle/>
          <a:p>
            <a:endParaRPr/>
          </a:p>
        </p:txBody>
      </p:sp>
      <p:sp>
        <p:nvSpPr>
          <p:cNvPr id="12" name="object 12"/>
          <p:cNvSpPr txBox="1"/>
          <p:nvPr/>
        </p:nvSpPr>
        <p:spPr>
          <a:xfrm>
            <a:off x="998626" y="519201"/>
            <a:ext cx="4358996" cy="482904"/>
          </a:xfrm>
          <a:prstGeom prst="rect">
            <a:avLst/>
          </a:prstGeom>
        </p:spPr>
        <p:txBody>
          <a:bodyPr wrap="square" lIns="0" tIns="0" rIns="0" bIns="0" rtlCol="0">
            <a:noAutofit/>
          </a:bodyPr>
          <a:lstStyle/>
          <a:p>
            <a:pPr marL="12700">
              <a:lnSpc>
                <a:spcPts val="3770"/>
              </a:lnSpc>
              <a:spcBef>
                <a:spcPts val="188"/>
              </a:spcBef>
            </a:pPr>
            <a:r>
              <a:rPr sz="5400" spc="0" baseline="3034" dirty="0">
                <a:solidFill>
                  <a:schemeClr val="accent5">
                    <a:lumMod val="75000"/>
                  </a:schemeClr>
                </a:solidFill>
                <a:latin typeface="Calibri Light"/>
                <a:cs typeface="Calibri Light"/>
              </a:rPr>
              <a:t>Di</a:t>
            </a:r>
            <a:r>
              <a:rPr sz="5400" spc="-25" baseline="3034" dirty="0">
                <a:solidFill>
                  <a:schemeClr val="accent5">
                    <a:lumMod val="75000"/>
                  </a:schemeClr>
                </a:solidFill>
                <a:latin typeface="Calibri Light"/>
                <a:cs typeface="Calibri Light"/>
              </a:rPr>
              <a:t>a</a:t>
            </a:r>
            <a:r>
              <a:rPr sz="5400" spc="-29" baseline="3034" dirty="0">
                <a:solidFill>
                  <a:schemeClr val="accent5">
                    <a:lumMod val="75000"/>
                  </a:schemeClr>
                </a:solidFill>
                <a:latin typeface="Calibri Light"/>
                <a:cs typeface="Calibri Light"/>
              </a:rPr>
              <a:t>g</a:t>
            </a:r>
            <a:r>
              <a:rPr sz="5400" spc="-50" baseline="3034" dirty="0">
                <a:solidFill>
                  <a:schemeClr val="accent5">
                    <a:lumMod val="75000"/>
                  </a:schemeClr>
                </a:solidFill>
                <a:latin typeface="Calibri Light"/>
                <a:cs typeface="Calibri Light"/>
              </a:rPr>
              <a:t>n</a:t>
            </a:r>
            <a:r>
              <a:rPr sz="5400" spc="-29" baseline="3034" dirty="0">
                <a:solidFill>
                  <a:schemeClr val="accent5">
                    <a:lumMod val="75000"/>
                  </a:schemeClr>
                </a:solidFill>
                <a:latin typeface="Calibri Light"/>
                <a:cs typeface="Calibri Light"/>
              </a:rPr>
              <a:t>o</a:t>
            </a:r>
            <a:r>
              <a:rPr sz="5400" spc="-75" baseline="3034" dirty="0">
                <a:solidFill>
                  <a:schemeClr val="accent5">
                    <a:lumMod val="75000"/>
                  </a:schemeClr>
                </a:solidFill>
                <a:latin typeface="Calibri Light"/>
                <a:cs typeface="Calibri Light"/>
              </a:rPr>
              <a:t>s</a:t>
            </a:r>
            <a:r>
              <a:rPr sz="5400" spc="-29" baseline="3034" dirty="0">
                <a:solidFill>
                  <a:schemeClr val="accent5">
                    <a:lumMod val="75000"/>
                  </a:schemeClr>
                </a:solidFill>
                <a:latin typeface="Calibri Light"/>
                <a:cs typeface="Calibri Light"/>
              </a:rPr>
              <a:t>t</a:t>
            </a:r>
            <a:r>
              <a:rPr sz="5400" spc="0" baseline="3034" dirty="0">
                <a:solidFill>
                  <a:schemeClr val="accent5">
                    <a:lumMod val="75000"/>
                  </a:schemeClr>
                </a:solidFill>
                <a:latin typeface="Calibri Light"/>
                <a:cs typeface="Calibri Light"/>
              </a:rPr>
              <a:t>ic</a:t>
            </a:r>
            <a:r>
              <a:rPr lang="en-US" sz="5400" spc="0" baseline="3034" dirty="0">
                <a:solidFill>
                  <a:schemeClr val="accent5">
                    <a:lumMod val="75000"/>
                  </a:schemeClr>
                </a:solidFill>
                <a:latin typeface="Calibri Light"/>
                <a:cs typeface="Calibri Light"/>
              </a:rPr>
              <a:t> algorithm</a:t>
            </a:r>
            <a:endParaRPr sz="3600" dirty="0">
              <a:solidFill>
                <a:schemeClr val="accent5">
                  <a:lumMod val="75000"/>
                </a:schemeClr>
              </a:solidFill>
              <a:latin typeface="Calibri Light"/>
              <a:cs typeface="Calibri Light"/>
            </a:endParaRPr>
          </a:p>
        </p:txBody>
      </p:sp>
      <p:sp>
        <p:nvSpPr>
          <p:cNvPr id="11" name="object 11"/>
          <p:cNvSpPr txBox="1"/>
          <p:nvPr/>
        </p:nvSpPr>
        <p:spPr>
          <a:xfrm>
            <a:off x="2822863" y="1219900"/>
            <a:ext cx="4194745" cy="1202410"/>
          </a:xfrm>
          <a:prstGeom prst="rect">
            <a:avLst/>
          </a:prstGeom>
        </p:spPr>
        <p:txBody>
          <a:bodyPr wrap="square" lIns="0" tIns="0" rIns="0" bIns="0" rtlCol="0">
            <a:noAutofit/>
          </a:bodyPr>
          <a:lstStyle/>
          <a:p>
            <a:pPr marL="1634653">
              <a:lnSpc>
                <a:spcPct val="101725"/>
              </a:lnSpc>
              <a:spcBef>
                <a:spcPts val="2042"/>
              </a:spcBef>
            </a:pPr>
            <a:r>
              <a:rPr sz="2800" spc="4" dirty="0">
                <a:latin typeface="Calibri"/>
                <a:cs typeface="Calibri"/>
              </a:rPr>
              <a:t>S</a:t>
            </a:r>
            <a:r>
              <a:rPr sz="2800" spc="0" dirty="0">
                <a:latin typeface="Calibri"/>
                <a:cs typeface="Calibri"/>
              </a:rPr>
              <a:t>usp</a:t>
            </a:r>
            <a:r>
              <a:rPr sz="2800" spc="-14" dirty="0">
                <a:latin typeface="Calibri"/>
                <a:cs typeface="Calibri"/>
              </a:rPr>
              <a:t>e</a:t>
            </a:r>
            <a:r>
              <a:rPr sz="2800" spc="-9" dirty="0">
                <a:latin typeface="Calibri"/>
                <a:cs typeface="Calibri"/>
              </a:rPr>
              <a:t>c</a:t>
            </a:r>
            <a:r>
              <a:rPr sz="2800" spc="-25" dirty="0">
                <a:latin typeface="Calibri"/>
                <a:cs typeface="Calibri"/>
              </a:rPr>
              <a:t>t</a:t>
            </a:r>
            <a:r>
              <a:rPr sz="2800" spc="0" dirty="0">
                <a:latin typeface="Calibri"/>
                <a:cs typeface="Calibri"/>
              </a:rPr>
              <a:t>ed </a:t>
            </a:r>
            <a:r>
              <a:rPr sz="2800" spc="-29" dirty="0">
                <a:latin typeface="Calibri"/>
                <a:cs typeface="Calibri"/>
              </a:rPr>
              <a:t>C</a:t>
            </a:r>
            <a:r>
              <a:rPr sz="2800" spc="-34" dirty="0">
                <a:latin typeface="Calibri"/>
                <a:cs typeface="Calibri"/>
              </a:rPr>
              <a:t>O</a:t>
            </a:r>
            <a:r>
              <a:rPr sz="2800" spc="0" dirty="0">
                <a:latin typeface="Calibri"/>
                <a:cs typeface="Calibri"/>
              </a:rPr>
              <a:t>V</a:t>
            </a:r>
            <a:r>
              <a:rPr sz="2800" spc="-14" dirty="0">
                <a:latin typeface="Calibri"/>
                <a:cs typeface="Calibri"/>
              </a:rPr>
              <a:t>I</a:t>
            </a:r>
            <a:r>
              <a:rPr sz="2800" spc="0" dirty="0">
                <a:latin typeface="Calibri"/>
                <a:cs typeface="Calibri"/>
              </a:rPr>
              <a:t>D</a:t>
            </a:r>
            <a:endParaRPr sz="2800" dirty="0">
              <a:latin typeface="Calibri"/>
              <a:cs typeface="Calibri"/>
            </a:endParaRPr>
          </a:p>
        </p:txBody>
      </p:sp>
      <p:sp>
        <p:nvSpPr>
          <p:cNvPr id="10" name="object 10"/>
          <p:cNvSpPr txBox="1"/>
          <p:nvPr/>
        </p:nvSpPr>
        <p:spPr>
          <a:xfrm>
            <a:off x="4024629" y="2110740"/>
            <a:ext cx="1199718" cy="382015"/>
          </a:xfrm>
          <a:prstGeom prst="rect">
            <a:avLst/>
          </a:prstGeom>
        </p:spPr>
        <p:txBody>
          <a:bodyPr wrap="square" lIns="0" tIns="0" rIns="0" bIns="0" rtlCol="0">
            <a:noAutofit/>
          </a:bodyPr>
          <a:lstStyle/>
          <a:p>
            <a:pPr marL="12700">
              <a:lnSpc>
                <a:spcPts val="2960"/>
              </a:lnSpc>
              <a:spcBef>
                <a:spcPts val="148"/>
              </a:spcBef>
            </a:pPr>
            <a:r>
              <a:rPr sz="4200" spc="0" baseline="2925" dirty="0">
                <a:latin typeface="Calibri"/>
                <a:cs typeface="Calibri"/>
              </a:rPr>
              <a:t>A</a:t>
            </a:r>
            <a:r>
              <a:rPr sz="4200" spc="-29" baseline="2925" dirty="0">
                <a:latin typeface="Calibri"/>
                <a:cs typeface="Calibri"/>
              </a:rPr>
              <a:t>n</a:t>
            </a:r>
            <a:r>
              <a:rPr sz="4200" spc="0" baseline="2925" dirty="0">
                <a:latin typeface="Calibri"/>
                <a:cs typeface="Calibri"/>
              </a:rPr>
              <a:t>ti</a:t>
            </a:r>
            <a:r>
              <a:rPr sz="4200" spc="-25" baseline="2925" dirty="0">
                <a:latin typeface="Calibri"/>
                <a:cs typeface="Calibri"/>
              </a:rPr>
              <a:t>g</a:t>
            </a:r>
            <a:r>
              <a:rPr sz="4200" spc="0" baseline="2925" dirty="0">
                <a:latin typeface="Calibri"/>
                <a:cs typeface="Calibri"/>
              </a:rPr>
              <a:t>en</a:t>
            </a:r>
            <a:endParaRPr sz="2800">
              <a:latin typeface="Calibri"/>
              <a:cs typeface="Calibri"/>
            </a:endParaRPr>
          </a:p>
        </p:txBody>
      </p:sp>
      <p:sp>
        <p:nvSpPr>
          <p:cNvPr id="9" name="object 9"/>
          <p:cNvSpPr txBox="1"/>
          <p:nvPr/>
        </p:nvSpPr>
        <p:spPr>
          <a:xfrm>
            <a:off x="5222503" y="2110740"/>
            <a:ext cx="628067" cy="382015"/>
          </a:xfrm>
          <a:prstGeom prst="rect">
            <a:avLst/>
          </a:prstGeom>
        </p:spPr>
        <p:txBody>
          <a:bodyPr wrap="square" lIns="0" tIns="0" rIns="0" bIns="0" rtlCol="0">
            <a:noAutofit/>
          </a:bodyPr>
          <a:lstStyle/>
          <a:p>
            <a:pPr marL="12700">
              <a:lnSpc>
                <a:spcPts val="2960"/>
              </a:lnSpc>
              <a:spcBef>
                <a:spcPts val="148"/>
              </a:spcBef>
            </a:pPr>
            <a:r>
              <a:rPr sz="4200" spc="-29" baseline="2925" dirty="0">
                <a:latin typeface="Calibri"/>
                <a:cs typeface="Calibri"/>
              </a:rPr>
              <a:t>t</a:t>
            </a:r>
            <a:r>
              <a:rPr sz="4200" spc="0" baseline="2925" dirty="0">
                <a:latin typeface="Calibri"/>
                <a:cs typeface="Calibri"/>
              </a:rPr>
              <a:t>e</a:t>
            </a:r>
            <a:r>
              <a:rPr sz="4200" spc="-25" baseline="2925" dirty="0">
                <a:latin typeface="Calibri"/>
                <a:cs typeface="Calibri"/>
              </a:rPr>
              <a:t>s</a:t>
            </a:r>
            <a:r>
              <a:rPr sz="4200" spc="0" baseline="2925" dirty="0">
                <a:latin typeface="Calibri"/>
                <a:cs typeface="Calibri"/>
              </a:rPr>
              <a:t>t</a:t>
            </a:r>
            <a:endParaRPr sz="2800">
              <a:latin typeface="Calibri"/>
              <a:cs typeface="Calibri"/>
            </a:endParaRPr>
          </a:p>
        </p:txBody>
      </p:sp>
      <p:sp>
        <p:nvSpPr>
          <p:cNvPr id="8" name="object 8"/>
          <p:cNvSpPr txBox="1"/>
          <p:nvPr/>
        </p:nvSpPr>
        <p:spPr>
          <a:xfrm>
            <a:off x="5850503" y="2110740"/>
            <a:ext cx="348095" cy="382015"/>
          </a:xfrm>
          <a:prstGeom prst="rect">
            <a:avLst/>
          </a:prstGeom>
        </p:spPr>
        <p:txBody>
          <a:bodyPr wrap="square" lIns="0" tIns="0" rIns="0" bIns="0" rtlCol="0">
            <a:noAutofit/>
          </a:bodyPr>
          <a:lstStyle/>
          <a:p>
            <a:pPr marL="12700">
              <a:lnSpc>
                <a:spcPts val="2960"/>
              </a:lnSpc>
              <a:spcBef>
                <a:spcPts val="148"/>
              </a:spcBef>
            </a:pPr>
            <a:r>
              <a:rPr sz="4200" spc="0" baseline="2925" dirty="0">
                <a:latin typeface="Calibri"/>
                <a:cs typeface="Calibri"/>
              </a:rPr>
              <a:t>in</a:t>
            </a:r>
            <a:endParaRPr sz="2800">
              <a:latin typeface="Calibri"/>
              <a:cs typeface="Calibri"/>
            </a:endParaRPr>
          </a:p>
        </p:txBody>
      </p:sp>
      <p:sp>
        <p:nvSpPr>
          <p:cNvPr id="7" name="object 7"/>
          <p:cNvSpPr txBox="1"/>
          <p:nvPr/>
        </p:nvSpPr>
        <p:spPr>
          <a:xfrm>
            <a:off x="6200344" y="2110740"/>
            <a:ext cx="3199066" cy="382015"/>
          </a:xfrm>
          <a:prstGeom prst="rect">
            <a:avLst/>
          </a:prstGeom>
        </p:spPr>
        <p:txBody>
          <a:bodyPr wrap="square" lIns="0" tIns="0" rIns="0" bIns="0" rtlCol="0">
            <a:noAutofit/>
          </a:bodyPr>
          <a:lstStyle/>
          <a:p>
            <a:pPr marL="12700">
              <a:lnSpc>
                <a:spcPts val="2960"/>
              </a:lnSpc>
              <a:spcBef>
                <a:spcPts val="148"/>
              </a:spcBef>
            </a:pPr>
            <a:r>
              <a:rPr sz="4200" spc="0" baseline="2925" dirty="0">
                <a:latin typeface="Calibri"/>
                <a:cs typeface="Calibri"/>
              </a:rPr>
              <a:t>nasop</a:t>
            </a:r>
            <a:r>
              <a:rPr sz="4200" spc="-14" baseline="2925" dirty="0">
                <a:latin typeface="Calibri"/>
                <a:cs typeface="Calibri"/>
              </a:rPr>
              <a:t>h</a:t>
            </a:r>
            <a:r>
              <a:rPr sz="4200" spc="0" baseline="2925" dirty="0">
                <a:latin typeface="Calibri"/>
                <a:cs typeface="Calibri"/>
              </a:rPr>
              <a:t>a</a:t>
            </a:r>
            <a:r>
              <a:rPr sz="4200" spc="25" baseline="2925" dirty="0">
                <a:latin typeface="Calibri"/>
                <a:cs typeface="Calibri"/>
              </a:rPr>
              <a:t>r</a:t>
            </a:r>
            <a:r>
              <a:rPr sz="4200" spc="0" baseline="2925" dirty="0">
                <a:latin typeface="Calibri"/>
                <a:cs typeface="Calibri"/>
              </a:rPr>
              <a:t>y</a:t>
            </a:r>
            <a:r>
              <a:rPr sz="4200" spc="-9" baseline="2925" dirty="0">
                <a:latin typeface="Calibri"/>
                <a:cs typeface="Calibri"/>
              </a:rPr>
              <a:t>n</a:t>
            </a:r>
            <a:r>
              <a:rPr sz="4200" spc="-25" baseline="2925" dirty="0">
                <a:latin typeface="Calibri"/>
                <a:cs typeface="Calibri"/>
              </a:rPr>
              <a:t>g</a:t>
            </a:r>
            <a:r>
              <a:rPr sz="4200" spc="0" baseline="2925" dirty="0">
                <a:latin typeface="Calibri"/>
                <a:cs typeface="Calibri"/>
              </a:rPr>
              <a:t>eal</a:t>
            </a:r>
            <a:r>
              <a:rPr sz="4200" spc="-59" baseline="2925" dirty="0">
                <a:latin typeface="Calibri"/>
                <a:cs typeface="Calibri"/>
              </a:rPr>
              <a:t> </a:t>
            </a:r>
            <a:r>
              <a:rPr sz="4200" spc="-14" baseline="2925" dirty="0">
                <a:latin typeface="Calibri"/>
                <a:cs typeface="Calibri"/>
              </a:rPr>
              <a:t>sw</a:t>
            </a:r>
            <a:r>
              <a:rPr sz="4200" spc="0" baseline="2925" dirty="0">
                <a:latin typeface="Calibri"/>
                <a:cs typeface="Calibri"/>
              </a:rPr>
              <a:t>ab</a:t>
            </a:r>
            <a:endParaRPr sz="2800">
              <a:latin typeface="Calibri"/>
              <a:cs typeface="Calibri"/>
            </a:endParaRPr>
          </a:p>
        </p:txBody>
      </p:sp>
      <p:sp>
        <p:nvSpPr>
          <p:cNvPr id="6" name="object 6"/>
          <p:cNvSpPr txBox="1"/>
          <p:nvPr/>
        </p:nvSpPr>
        <p:spPr>
          <a:xfrm>
            <a:off x="7996808" y="3103524"/>
            <a:ext cx="1326932" cy="1009573"/>
          </a:xfrm>
          <a:prstGeom prst="rect">
            <a:avLst/>
          </a:prstGeom>
        </p:spPr>
        <p:txBody>
          <a:bodyPr wrap="square" lIns="0" tIns="0" rIns="0" bIns="0" rtlCol="0">
            <a:noAutofit/>
          </a:bodyPr>
          <a:lstStyle/>
          <a:p>
            <a:pPr algn="ctr">
              <a:lnSpc>
                <a:spcPts val="2960"/>
              </a:lnSpc>
              <a:spcBef>
                <a:spcPts val="148"/>
              </a:spcBef>
            </a:pPr>
            <a:r>
              <a:rPr sz="4200" spc="4" baseline="2925" dirty="0">
                <a:latin typeface="Calibri"/>
                <a:cs typeface="Calibri"/>
              </a:rPr>
              <a:t>N</a:t>
            </a:r>
            <a:r>
              <a:rPr sz="4200" spc="0" baseline="2925" dirty="0">
                <a:latin typeface="Calibri"/>
                <a:cs typeface="Calibri"/>
              </a:rPr>
              <a:t>e</a:t>
            </a:r>
            <a:r>
              <a:rPr sz="4200" spc="-54" baseline="2925" dirty="0">
                <a:latin typeface="Calibri"/>
                <a:cs typeface="Calibri"/>
              </a:rPr>
              <a:t>g</a:t>
            </a:r>
            <a:r>
              <a:rPr sz="4200" spc="-25" baseline="2925" dirty="0">
                <a:latin typeface="Calibri"/>
                <a:cs typeface="Calibri"/>
              </a:rPr>
              <a:t>a</a:t>
            </a:r>
            <a:r>
              <a:rPr sz="4200" spc="0" baseline="2925" dirty="0">
                <a:latin typeface="Calibri"/>
                <a:cs typeface="Calibri"/>
              </a:rPr>
              <a:t>ti</a:t>
            </a:r>
            <a:r>
              <a:rPr sz="4200" spc="-25" baseline="2925" dirty="0">
                <a:latin typeface="Calibri"/>
                <a:cs typeface="Calibri"/>
              </a:rPr>
              <a:t>v</a:t>
            </a:r>
            <a:r>
              <a:rPr sz="4200" spc="0" baseline="2925" dirty="0">
                <a:latin typeface="Calibri"/>
                <a:cs typeface="Calibri"/>
              </a:rPr>
              <a:t>e</a:t>
            </a:r>
            <a:endParaRPr sz="2800">
              <a:latin typeface="Calibri"/>
              <a:cs typeface="Calibri"/>
            </a:endParaRPr>
          </a:p>
          <a:p>
            <a:pPr marL="64670" marR="172891" algn="ctr">
              <a:lnSpc>
                <a:spcPct val="101725"/>
              </a:lnSpc>
              <a:spcBef>
                <a:spcPts val="1373"/>
              </a:spcBef>
            </a:pPr>
            <a:r>
              <a:rPr sz="2800" spc="-14" dirty="0">
                <a:latin typeface="Calibri"/>
                <a:cs typeface="Calibri"/>
              </a:rPr>
              <a:t>R</a:t>
            </a:r>
            <a:r>
              <a:rPr sz="2800" spc="0" dirty="0">
                <a:latin typeface="Calibri"/>
                <a:cs typeface="Calibri"/>
              </a:rPr>
              <a:t>T</a:t>
            </a:r>
            <a:r>
              <a:rPr sz="2800" spc="-9" dirty="0">
                <a:latin typeface="Calibri"/>
                <a:cs typeface="Calibri"/>
              </a:rPr>
              <a:t> </a:t>
            </a:r>
            <a:r>
              <a:rPr sz="2800" spc="-14" dirty="0">
                <a:latin typeface="Calibri"/>
                <a:cs typeface="Calibri"/>
              </a:rPr>
              <a:t>P</a:t>
            </a:r>
            <a:r>
              <a:rPr sz="2800" spc="-9" dirty="0">
                <a:latin typeface="Calibri"/>
                <a:cs typeface="Calibri"/>
              </a:rPr>
              <a:t>C</a:t>
            </a:r>
            <a:r>
              <a:rPr sz="2800" spc="0" dirty="0">
                <a:latin typeface="Calibri"/>
                <a:cs typeface="Calibri"/>
              </a:rPr>
              <a:t>R</a:t>
            </a:r>
            <a:endParaRPr sz="2800">
              <a:latin typeface="Calibri"/>
              <a:cs typeface="Calibri"/>
            </a:endParaRPr>
          </a:p>
        </p:txBody>
      </p:sp>
      <p:sp>
        <p:nvSpPr>
          <p:cNvPr id="5" name="object 5"/>
          <p:cNvSpPr txBox="1"/>
          <p:nvPr/>
        </p:nvSpPr>
        <p:spPr>
          <a:xfrm>
            <a:off x="1424432" y="3365246"/>
            <a:ext cx="1205998" cy="382015"/>
          </a:xfrm>
          <a:prstGeom prst="rect">
            <a:avLst/>
          </a:prstGeom>
        </p:spPr>
        <p:txBody>
          <a:bodyPr wrap="square" lIns="0" tIns="0" rIns="0" bIns="0" rtlCol="0">
            <a:noAutofit/>
          </a:bodyPr>
          <a:lstStyle/>
          <a:p>
            <a:pPr marL="12700">
              <a:lnSpc>
                <a:spcPts val="2960"/>
              </a:lnSpc>
              <a:spcBef>
                <a:spcPts val="148"/>
              </a:spcBef>
            </a:pPr>
            <a:r>
              <a:rPr sz="4200" spc="-54" baseline="2925" dirty="0">
                <a:latin typeface="Calibri"/>
                <a:cs typeface="Calibri"/>
              </a:rPr>
              <a:t>P</a:t>
            </a:r>
            <a:r>
              <a:rPr sz="4200" spc="4" baseline="2925" dirty="0">
                <a:latin typeface="Calibri"/>
                <a:cs typeface="Calibri"/>
              </a:rPr>
              <a:t>os</a:t>
            </a:r>
            <a:r>
              <a:rPr sz="4200" spc="0" baseline="2925" dirty="0">
                <a:latin typeface="Calibri"/>
                <a:cs typeface="Calibri"/>
              </a:rPr>
              <a:t>iti</a:t>
            </a:r>
            <a:r>
              <a:rPr sz="4200" spc="-4" baseline="2925" dirty="0">
                <a:latin typeface="Calibri"/>
                <a:cs typeface="Calibri"/>
              </a:rPr>
              <a:t>v</a:t>
            </a:r>
            <a:r>
              <a:rPr sz="4200" spc="0" baseline="2925" dirty="0">
                <a:latin typeface="Calibri"/>
                <a:cs typeface="Calibri"/>
              </a:rPr>
              <a:t>e</a:t>
            </a:r>
            <a:endParaRPr sz="2800">
              <a:latin typeface="Calibri"/>
              <a:cs typeface="Calibri"/>
            </a:endParaRPr>
          </a:p>
        </p:txBody>
      </p:sp>
      <p:sp>
        <p:nvSpPr>
          <p:cNvPr id="4" name="object 4"/>
          <p:cNvSpPr txBox="1"/>
          <p:nvPr/>
        </p:nvSpPr>
        <p:spPr>
          <a:xfrm>
            <a:off x="7788191" y="5525106"/>
            <a:ext cx="5197237" cy="2369515"/>
          </a:xfrm>
          <a:prstGeom prst="rect">
            <a:avLst/>
          </a:prstGeom>
        </p:spPr>
        <p:txBody>
          <a:bodyPr wrap="square" lIns="0" tIns="0" rIns="0" bIns="0" rtlCol="0">
            <a:noAutofit/>
          </a:bodyPr>
          <a:lstStyle/>
          <a:p>
            <a:pPr marL="12700" marR="521554">
              <a:lnSpc>
                <a:spcPts val="2880"/>
              </a:lnSpc>
              <a:spcBef>
                <a:spcPts val="1164"/>
              </a:spcBef>
            </a:pPr>
            <a:r>
              <a:rPr sz="2400" spc="-9" dirty="0">
                <a:latin typeface="Calibri"/>
                <a:cs typeface="Calibri"/>
              </a:rPr>
              <a:t>R</a:t>
            </a:r>
            <a:r>
              <a:rPr sz="2400" spc="4" dirty="0">
                <a:latin typeface="Calibri"/>
                <a:cs typeface="Calibri"/>
              </a:rPr>
              <a:t>u</a:t>
            </a:r>
            <a:r>
              <a:rPr sz="2400" spc="0" dirty="0">
                <a:latin typeface="Calibri"/>
                <a:cs typeface="Calibri"/>
              </a:rPr>
              <a:t>le</a:t>
            </a:r>
            <a:r>
              <a:rPr sz="2400" spc="-9" dirty="0">
                <a:latin typeface="Calibri"/>
                <a:cs typeface="Calibri"/>
              </a:rPr>
              <a:t> </a:t>
            </a:r>
            <a:r>
              <a:rPr sz="2400" spc="0" dirty="0">
                <a:latin typeface="Calibri"/>
                <a:cs typeface="Calibri"/>
              </a:rPr>
              <a:t>o</a:t>
            </a:r>
            <a:r>
              <a:rPr sz="2400" spc="14" dirty="0">
                <a:latin typeface="Calibri"/>
                <a:cs typeface="Calibri"/>
              </a:rPr>
              <a:t>u</a:t>
            </a:r>
            <a:r>
              <a:rPr sz="2400" spc="0" dirty="0">
                <a:latin typeface="Calibri"/>
                <a:cs typeface="Calibri"/>
              </a:rPr>
              <a:t>t</a:t>
            </a:r>
            <a:r>
              <a:rPr sz="2400" spc="-29" dirty="0">
                <a:latin typeface="Calibri"/>
                <a:cs typeface="Calibri"/>
              </a:rPr>
              <a:t> </a:t>
            </a:r>
            <a:r>
              <a:rPr sz="2400" spc="0" dirty="0">
                <a:latin typeface="Calibri"/>
                <a:cs typeface="Calibri"/>
              </a:rPr>
              <a:t>o</a:t>
            </a:r>
            <a:r>
              <a:rPr sz="2400" spc="14" dirty="0">
                <a:latin typeface="Calibri"/>
                <a:cs typeface="Calibri"/>
              </a:rPr>
              <a:t>t</a:t>
            </a:r>
            <a:r>
              <a:rPr sz="2400" spc="4" dirty="0">
                <a:latin typeface="Calibri"/>
                <a:cs typeface="Calibri"/>
              </a:rPr>
              <a:t>h</a:t>
            </a:r>
            <a:r>
              <a:rPr sz="2400" spc="0" dirty="0">
                <a:latin typeface="Calibri"/>
                <a:cs typeface="Calibri"/>
              </a:rPr>
              <a:t>er</a:t>
            </a:r>
            <a:r>
              <a:rPr sz="2400" spc="-29" dirty="0">
                <a:latin typeface="Calibri"/>
                <a:cs typeface="Calibri"/>
              </a:rPr>
              <a:t> </a:t>
            </a:r>
            <a:r>
              <a:rPr sz="2400" spc="0" dirty="0">
                <a:latin typeface="Calibri"/>
                <a:cs typeface="Calibri"/>
              </a:rPr>
              <a:t>ill</a:t>
            </a:r>
            <a:r>
              <a:rPr sz="2400" spc="9" dirty="0">
                <a:latin typeface="Calibri"/>
                <a:cs typeface="Calibri"/>
              </a:rPr>
              <a:t>n</a:t>
            </a:r>
            <a:r>
              <a:rPr sz="2400" spc="0" dirty="0">
                <a:latin typeface="Calibri"/>
                <a:cs typeface="Calibri"/>
              </a:rPr>
              <a:t>esses </a:t>
            </a:r>
            <a:br>
              <a:rPr lang="en-US" sz="2400" dirty="0">
                <a:latin typeface="Calibri"/>
                <a:cs typeface="Calibri"/>
              </a:rPr>
            </a:br>
            <a:r>
              <a:rPr sz="2400" spc="-54" dirty="0">
                <a:latin typeface="Calibri"/>
                <a:cs typeface="Calibri"/>
              </a:rPr>
              <a:t>R</a:t>
            </a:r>
            <a:r>
              <a:rPr sz="2400" spc="0" dirty="0">
                <a:latin typeface="Calibri"/>
                <a:cs typeface="Calibri"/>
              </a:rPr>
              <a:t>e</a:t>
            </a:r>
            <a:r>
              <a:rPr sz="2400" spc="14" dirty="0">
                <a:latin typeface="Calibri"/>
                <a:cs typeface="Calibri"/>
              </a:rPr>
              <a:t>p</a:t>
            </a:r>
            <a:r>
              <a:rPr sz="2400" spc="0" dirty="0">
                <a:latin typeface="Calibri"/>
                <a:cs typeface="Calibri"/>
              </a:rPr>
              <a:t>e</a:t>
            </a:r>
            <a:r>
              <a:rPr sz="2400" spc="-14" dirty="0">
                <a:latin typeface="Calibri"/>
                <a:cs typeface="Calibri"/>
              </a:rPr>
              <a:t>a</a:t>
            </a:r>
            <a:r>
              <a:rPr sz="2400" spc="0" dirty="0">
                <a:latin typeface="Calibri"/>
                <a:cs typeface="Calibri"/>
              </a:rPr>
              <a:t>t  </a:t>
            </a:r>
            <a:r>
              <a:rPr sz="2400" spc="-29" dirty="0">
                <a:latin typeface="Calibri"/>
                <a:cs typeface="Calibri"/>
              </a:rPr>
              <a:t>R</a:t>
            </a:r>
            <a:r>
              <a:rPr sz="2400" spc="0" dirty="0">
                <a:latin typeface="Calibri"/>
                <a:cs typeface="Calibri"/>
              </a:rPr>
              <a:t>T</a:t>
            </a:r>
            <a:r>
              <a:rPr sz="2400" spc="-9" dirty="0">
                <a:latin typeface="Calibri"/>
                <a:cs typeface="Calibri"/>
              </a:rPr>
              <a:t> </a:t>
            </a:r>
            <a:r>
              <a:rPr sz="2400" spc="0" dirty="0">
                <a:latin typeface="Calibri"/>
                <a:cs typeface="Calibri"/>
              </a:rPr>
              <a:t>PCR</a:t>
            </a:r>
            <a:r>
              <a:rPr sz="2400" spc="-19" dirty="0">
                <a:latin typeface="Calibri"/>
                <a:cs typeface="Calibri"/>
              </a:rPr>
              <a:t> </a:t>
            </a:r>
            <a:r>
              <a:rPr sz="2400" spc="0" dirty="0">
                <a:latin typeface="Calibri"/>
                <a:cs typeface="Calibri"/>
              </a:rPr>
              <a:t>if </a:t>
            </a:r>
            <a:r>
              <a:rPr sz="2400" spc="-44" dirty="0">
                <a:latin typeface="Calibri"/>
                <a:cs typeface="Calibri"/>
              </a:rPr>
              <a:t>a</a:t>
            </a:r>
            <a:r>
              <a:rPr sz="2400" spc="-29" dirty="0">
                <a:latin typeface="Calibri"/>
                <a:cs typeface="Calibri"/>
              </a:rPr>
              <a:t>v</a:t>
            </a:r>
            <a:r>
              <a:rPr sz="2400" spc="0" dirty="0">
                <a:latin typeface="Calibri"/>
                <a:cs typeface="Calibri"/>
              </a:rPr>
              <a:t>aila</a:t>
            </a:r>
            <a:r>
              <a:rPr sz="2400" spc="14" dirty="0">
                <a:latin typeface="Calibri"/>
                <a:cs typeface="Calibri"/>
              </a:rPr>
              <a:t>b</a:t>
            </a:r>
            <a:r>
              <a:rPr sz="2400" spc="0" dirty="0">
                <a:latin typeface="Calibri"/>
                <a:cs typeface="Calibri"/>
              </a:rPr>
              <a:t>le </a:t>
            </a:r>
            <a:br>
              <a:rPr lang="en-US" sz="2400" dirty="0">
                <a:latin typeface="Calibri"/>
                <a:cs typeface="Calibri"/>
              </a:rPr>
            </a:br>
            <a:r>
              <a:rPr sz="2400" spc="0" dirty="0">
                <a:latin typeface="Calibri"/>
                <a:cs typeface="Calibri"/>
              </a:rPr>
              <a:t>A</a:t>
            </a:r>
            <a:r>
              <a:rPr sz="2400" spc="-9" dirty="0">
                <a:latin typeface="Calibri"/>
                <a:cs typeface="Calibri"/>
              </a:rPr>
              <a:t>n</a:t>
            </a:r>
            <a:r>
              <a:rPr sz="2400" spc="9" dirty="0">
                <a:latin typeface="Calibri"/>
                <a:cs typeface="Calibri"/>
              </a:rPr>
              <a:t>t</a:t>
            </a:r>
            <a:r>
              <a:rPr sz="2400" spc="0" dirty="0">
                <a:latin typeface="Calibri"/>
                <a:cs typeface="Calibri"/>
              </a:rPr>
              <a:t>i</a:t>
            </a:r>
            <a:r>
              <a:rPr sz="2400" spc="9" dirty="0">
                <a:latin typeface="Calibri"/>
                <a:cs typeface="Calibri"/>
              </a:rPr>
              <a:t>b</a:t>
            </a:r>
            <a:r>
              <a:rPr sz="2400" spc="0" dirty="0">
                <a:latin typeface="Calibri"/>
                <a:cs typeface="Calibri"/>
              </a:rPr>
              <a:t>o</a:t>
            </a:r>
            <a:r>
              <a:rPr sz="2400" spc="14" dirty="0">
                <a:latin typeface="Calibri"/>
                <a:cs typeface="Calibri"/>
              </a:rPr>
              <a:t>d</a:t>
            </a:r>
            <a:r>
              <a:rPr sz="2400" spc="0" dirty="0">
                <a:latin typeface="Calibri"/>
                <a:cs typeface="Calibri"/>
              </a:rPr>
              <a:t>y</a:t>
            </a:r>
            <a:r>
              <a:rPr sz="2400" spc="-69" dirty="0">
                <a:latin typeface="Calibri"/>
                <a:cs typeface="Calibri"/>
              </a:rPr>
              <a:t> </a:t>
            </a:r>
            <a:r>
              <a:rPr sz="2400" spc="-9" dirty="0">
                <a:latin typeface="Calibri"/>
                <a:cs typeface="Calibri"/>
              </a:rPr>
              <a:t>t</a:t>
            </a:r>
            <a:r>
              <a:rPr sz="2400" spc="0" dirty="0">
                <a:latin typeface="Calibri"/>
                <a:cs typeface="Calibri"/>
              </a:rPr>
              <a:t>e</a:t>
            </a:r>
            <a:r>
              <a:rPr sz="2400" spc="-19" dirty="0">
                <a:latin typeface="Calibri"/>
                <a:cs typeface="Calibri"/>
              </a:rPr>
              <a:t>s</a:t>
            </a:r>
            <a:r>
              <a:rPr sz="2400" spc="9" dirty="0">
                <a:latin typeface="Calibri"/>
                <a:cs typeface="Calibri"/>
              </a:rPr>
              <a:t>t</a:t>
            </a:r>
            <a:r>
              <a:rPr sz="2400" spc="0" dirty="0">
                <a:latin typeface="Calibri"/>
                <a:cs typeface="Calibri"/>
              </a:rPr>
              <a:t>s</a:t>
            </a:r>
            <a:endParaRPr sz="2400" dirty="0">
              <a:latin typeface="Calibri"/>
              <a:cs typeface="Calibri"/>
            </a:endParaRPr>
          </a:p>
          <a:p>
            <a:pPr marL="12700">
              <a:lnSpc>
                <a:spcPct val="101725"/>
              </a:lnSpc>
            </a:pPr>
            <a:r>
              <a:rPr sz="2400" spc="-9" dirty="0">
                <a:latin typeface="Calibri"/>
                <a:cs typeface="Calibri"/>
              </a:rPr>
              <a:t>C</a:t>
            </a:r>
            <a:r>
              <a:rPr sz="2400" spc="0" dirty="0">
                <a:latin typeface="Calibri"/>
                <a:cs typeface="Calibri"/>
              </a:rPr>
              <a:t>T</a:t>
            </a:r>
            <a:r>
              <a:rPr sz="2400" spc="9" dirty="0">
                <a:latin typeface="Calibri"/>
                <a:cs typeface="Calibri"/>
              </a:rPr>
              <a:t> </a:t>
            </a:r>
            <a:r>
              <a:rPr sz="2400" spc="0" dirty="0">
                <a:latin typeface="Calibri"/>
                <a:cs typeface="Calibri"/>
              </a:rPr>
              <a:t>s</a:t>
            </a:r>
            <a:r>
              <a:rPr sz="2400" spc="-34" dirty="0">
                <a:latin typeface="Calibri"/>
                <a:cs typeface="Calibri"/>
              </a:rPr>
              <a:t>c</a:t>
            </a:r>
            <a:r>
              <a:rPr sz="2400" spc="0" dirty="0">
                <a:latin typeface="Calibri"/>
                <a:cs typeface="Calibri"/>
              </a:rPr>
              <a:t>an if</a:t>
            </a:r>
            <a:r>
              <a:rPr sz="2400" spc="-4" dirty="0">
                <a:latin typeface="Calibri"/>
                <a:cs typeface="Calibri"/>
              </a:rPr>
              <a:t> </a:t>
            </a:r>
            <a:r>
              <a:rPr sz="2400" spc="4" dirty="0">
                <a:latin typeface="Calibri"/>
                <a:cs typeface="Calibri"/>
              </a:rPr>
              <a:t>p</a:t>
            </a:r>
            <a:r>
              <a:rPr sz="2400" spc="-44" dirty="0">
                <a:latin typeface="Calibri"/>
                <a:cs typeface="Calibri"/>
              </a:rPr>
              <a:t>r</a:t>
            </a:r>
            <a:r>
              <a:rPr sz="2400" spc="0" dirty="0">
                <a:latin typeface="Calibri"/>
                <a:cs typeface="Calibri"/>
              </a:rPr>
              <a:t>o</a:t>
            </a:r>
            <a:r>
              <a:rPr sz="2400" spc="14" dirty="0">
                <a:latin typeface="Calibri"/>
                <a:cs typeface="Calibri"/>
              </a:rPr>
              <a:t>t</a:t>
            </a:r>
            <a:r>
              <a:rPr sz="2400" spc="-44" dirty="0">
                <a:latin typeface="Calibri"/>
                <a:cs typeface="Calibri"/>
              </a:rPr>
              <a:t>r</a:t>
            </a:r>
            <a:r>
              <a:rPr sz="2400" spc="0" dirty="0">
                <a:latin typeface="Calibri"/>
                <a:cs typeface="Calibri"/>
              </a:rPr>
              <a:t>ac</a:t>
            </a:r>
            <a:r>
              <a:rPr sz="2400" spc="-19" dirty="0">
                <a:latin typeface="Calibri"/>
                <a:cs typeface="Calibri"/>
              </a:rPr>
              <a:t>t</a:t>
            </a:r>
            <a:r>
              <a:rPr sz="2400" spc="0" dirty="0">
                <a:latin typeface="Calibri"/>
                <a:cs typeface="Calibri"/>
              </a:rPr>
              <a:t>ed</a:t>
            </a:r>
            <a:r>
              <a:rPr sz="2400" spc="-49" dirty="0">
                <a:latin typeface="Calibri"/>
                <a:cs typeface="Calibri"/>
              </a:rPr>
              <a:t> </a:t>
            </a:r>
            <a:r>
              <a:rPr sz="2400" spc="-50" dirty="0">
                <a:latin typeface="Calibri"/>
                <a:cs typeface="Calibri"/>
              </a:rPr>
              <a:t>s</a:t>
            </a:r>
            <a:r>
              <a:rPr sz="2400" spc="-4" dirty="0">
                <a:latin typeface="Calibri"/>
                <a:cs typeface="Calibri"/>
              </a:rPr>
              <a:t>y</a:t>
            </a:r>
            <a:r>
              <a:rPr sz="2400" spc="0" dirty="0">
                <a:latin typeface="Calibri"/>
                <a:cs typeface="Calibri"/>
              </a:rPr>
              <a:t>m</a:t>
            </a:r>
            <a:r>
              <a:rPr sz="2400" spc="9" dirty="0">
                <a:latin typeface="Calibri"/>
                <a:cs typeface="Calibri"/>
              </a:rPr>
              <a:t>p</a:t>
            </a:r>
            <a:r>
              <a:rPr sz="2400" spc="-9" dirty="0">
                <a:latin typeface="Calibri"/>
                <a:cs typeface="Calibri"/>
              </a:rPr>
              <a:t>t</a:t>
            </a:r>
            <a:r>
              <a:rPr sz="2400" spc="0" dirty="0">
                <a:latin typeface="Calibri"/>
                <a:cs typeface="Calibri"/>
              </a:rPr>
              <a:t>om</a:t>
            </a:r>
            <a:endParaRPr sz="2400" dirty="0">
              <a:latin typeface="Calibri"/>
              <a:cs typeface="Calibri"/>
            </a:endParaRPr>
          </a:p>
          <a:p>
            <a:pPr marL="12700" marR="55810">
              <a:lnSpc>
                <a:spcPts val="2880"/>
              </a:lnSpc>
              <a:spcBef>
                <a:spcPts val="144"/>
              </a:spcBef>
            </a:pPr>
            <a:r>
              <a:rPr sz="3600" spc="-134" baseline="1137" dirty="0">
                <a:solidFill>
                  <a:schemeClr val="accent5">
                    <a:lumMod val="75000"/>
                  </a:schemeClr>
                </a:solidFill>
                <a:latin typeface="Calibri"/>
                <a:cs typeface="Calibri"/>
              </a:rPr>
              <a:t>T</a:t>
            </a:r>
            <a:r>
              <a:rPr sz="3600" spc="-19" baseline="1137" dirty="0">
                <a:solidFill>
                  <a:schemeClr val="accent5">
                    <a:lumMod val="75000"/>
                  </a:schemeClr>
                </a:solidFill>
                <a:latin typeface="Calibri"/>
                <a:cs typeface="Calibri"/>
              </a:rPr>
              <a:t>r</a:t>
            </a:r>
            <a:r>
              <a:rPr sz="3600" spc="0" baseline="1137" dirty="0">
                <a:solidFill>
                  <a:schemeClr val="accent5">
                    <a:lumMod val="75000"/>
                  </a:schemeClr>
                </a:solidFill>
                <a:latin typeface="Calibri"/>
                <a:cs typeface="Calibri"/>
              </a:rPr>
              <a:t>e</a:t>
            </a:r>
            <a:r>
              <a:rPr sz="3600" spc="-14" baseline="1137" dirty="0">
                <a:solidFill>
                  <a:schemeClr val="accent5">
                    <a:lumMod val="75000"/>
                  </a:schemeClr>
                </a:solidFill>
                <a:latin typeface="Calibri"/>
                <a:cs typeface="Calibri"/>
              </a:rPr>
              <a:t>a</a:t>
            </a:r>
            <a:r>
              <a:rPr sz="3600" spc="0" baseline="1137" dirty="0">
                <a:solidFill>
                  <a:schemeClr val="accent5">
                    <a:lumMod val="75000"/>
                  </a:schemeClr>
                </a:solidFill>
                <a:latin typeface="Calibri"/>
                <a:cs typeface="Calibri"/>
              </a:rPr>
              <a:t>t</a:t>
            </a:r>
            <a:r>
              <a:rPr sz="3600" spc="-29" baseline="1137" dirty="0">
                <a:solidFill>
                  <a:schemeClr val="accent5">
                    <a:lumMod val="75000"/>
                  </a:schemeClr>
                </a:solidFill>
                <a:latin typeface="Calibri"/>
                <a:cs typeface="Calibri"/>
              </a:rPr>
              <a:t> </a:t>
            </a:r>
            <a:r>
              <a:rPr sz="3600" spc="0" baseline="1137" dirty="0">
                <a:solidFill>
                  <a:schemeClr val="accent5">
                    <a:lumMod val="75000"/>
                  </a:schemeClr>
                </a:solidFill>
                <a:latin typeface="Calibri"/>
                <a:cs typeface="Calibri"/>
              </a:rPr>
              <a:t>as</a:t>
            </a:r>
            <a:r>
              <a:rPr sz="3600" spc="-14" baseline="1137" dirty="0">
                <a:solidFill>
                  <a:schemeClr val="accent5">
                    <a:lumMod val="75000"/>
                  </a:schemeClr>
                </a:solidFill>
                <a:latin typeface="Calibri"/>
                <a:cs typeface="Calibri"/>
              </a:rPr>
              <a:t> </a:t>
            </a:r>
            <a:r>
              <a:rPr sz="3600" spc="9" baseline="1137" dirty="0">
                <a:solidFill>
                  <a:schemeClr val="accent5">
                    <a:lumMod val="75000"/>
                  </a:schemeClr>
                </a:solidFill>
                <a:latin typeface="Calibri"/>
                <a:cs typeface="Calibri"/>
              </a:rPr>
              <a:t>p</a:t>
            </a:r>
            <a:r>
              <a:rPr sz="3600" spc="-44" baseline="1137" dirty="0">
                <a:solidFill>
                  <a:schemeClr val="accent5">
                    <a:lumMod val="75000"/>
                  </a:schemeClr>
                </a:solidFill>
                <a:latin typeface="Calibri"/>
                <a:cs typeface="Calibri"/>
              </a:rPr>
              <a:t>r</a:t>
            </a:r>
            <a:r>
              <a:rPr sz="3600" spc="0" baseline="1137" dirty="0">
                <a:solidFill>
                  <a:schemeClr val="accent5">
                    <a:lumMod val="75000"/>
                  </a:schemeClr>
                </a:solidFill>
                <a:latin typeface="Calibri"/>
                <a:cs typeface="Calibri"/>
              </a:rPr>
              <a:t>o</a:t>
            </a:r>
            <a:r>
              <a:rPr sz="3600" spc="14" baseline="1137" dirty="0">
                <a:solidFill>
                  <a:schemeClr val="accent5">
                    <a:lumMod val="75000"/>
                  </a:schemeClr>
                </a:solidFill>
                <a:latin typeface="Calibri"/>
                <a:cs typeface="Calibri"/>
              </a:rPr>
              <a:t>b</a:t>
            </a:r>
            <a:r>
              <a:rPr sz="3600" spc="0" baseline="1137" dirty="0">
                <a:solidFill>
                  <a:schemeClr val="accent5">
                    <a:lumMod val="75000"/>
                  </a:schemeClr>
                </a:solidFill>
                <a:latin typeface="Calibri"/>
                <a:cs typeface="Calibri"/>
              </a:rPr>
              <a:t>a</a:t>
            </a:r>
            <a:r>
              <a:rPr sz="3600" spc="9" baseline="1137" dirty="0">
                <a:solidFill>
                  <a:schemeClr val="accent5">
                    <a:lumMod val="75000"/>
                  </a:schemeClr>
                </a:solidFill>
                <a:latin typeface="Calibri"/>
                <a:cs typeface="Calibri"/>
              </a:rPr>
              <a:t>b</a:t>
            </a:r>
            <a:r>
              <a:rPr sz="3600" spc="0" baseline="1137" dirty="0">
                <a:solidFill>
                  <a:schemeClr val="accent5">
                    <a:lumMod val="75000"/>
                  </a:schemeClr>
                </a:solidFill>
                <a:latin typeface="Calibri"/>
                <a:cs typeface="Calibri"/>
              </a:rPr>
              <a:t>le</a:t>
            </a:r>
            <a:r>
              <a:rPr sz="3600" spc="-29" baseline="1137" dirty="0">
                <a:solidFill>
                  <a:schemeClr val="accent5">
                    <a:lumMod val="75000"/>
                  </a:schemeClr>
                </a:solidFill>
                <a:latin typeface="Calibri"/>
                <a:cs typeface="Calibri"/>
              </a:rPr>
              <a:t> CO</a:t>
            </a:r>
            <a:r>
              <a:rPr sz="3600" spc="4" baseline="1137" dirty="0">
                <a:solidFill>
                  <a:schemeClr val="accent5">
                    <a:lumMod val="75000"/>
                  </a:schemeClr>
                </a:solidFill>
                <a:latin typeface="Calibri"/>
                <a:cs typeface="Calibri"/>
              </a:rPr>
              <a:t>V</a:t>
            </a:r>
            <a:r>
              <a:rPr sz="3600" spc="0" baseline="1137" dirty="0">
                <a:solidFill>
                  <a:schemeClr val="accent5">
                    <a:lumMod val="75000"/>
                  </a:schemeClr>
                </a:solidFill>
                <a:latin typeface="Calibri"/>
                <a:cs typeface="Calibri"/>
              </a:rPr>
              <a:t>I</a:t>
            </a:r>
            <a:r>
              <a:rPr sz="3600" spc="25" baseline="1137" dirty="0">
                <a:solidFill>
                  <a:schemeClr val="accent5">
                    <a:lumMod val="75000"/>
                  </a:schemeClr>
                </a:solidFill>
                <a:latin typeface="Calibri"/>
                <a:cs typeface="Calibri"/>
              </a:rPr>
              <a:t>D</a:t>
            </a:r>
            <a:r>
              <a:rPr sz="3600" spc="9" baseline="1137" dirty="0">
                <a:solidFill>
                  <a:schemeClr val="accent5">
                    <a:lumMod val="75000"/>
                  </a:schemeClr>
                </a:solidFill>
                <a:latin typeface="Calibri"/>
                <a:cs typeface="Calibri"/>
              </a:rPr>
              <a:t>-</a:t>
            </a:r>
            <a:r>
              <a:rPr sz="3600" spc="4" baseline="1137" dirty="0">
                <a:solidFill>
                  <a:schemeClr val="accent5">
                    <a:lumMod val="75000"/>
                  </a:schemeClr>
                </a:solidFill>
                <a:latin typeface="Calibri"/>
                <a:cs typeface="Calibri"/>
              </a:rPr>
              <a:t>19</a:t>
            </a:r>
            <a:endParaRPr sz="2400" dirty="0">
              <a:solidFill>
                <a:schemeClr val="accent5">
                  <a:lumMod val="75000"/>
                </a:schemeClr>
              </a:solidFill>
              <a:latin typeface="Calibri"/>
              <a:cs typeface="Calibri"/>
            </a:endParaRPr>
          </a:p>
        </p:txBody>
      </p:sp>
      <p:sp>
        <p:nvSpPr>
          <p:cNvPr id="3" name="object 3"/>
          <p:cNvSpPr txBox="1"/>
          <p:nvPr/>
        </p:nvSpPr>
        <p:spPr>
          <a:xfrm>
            <a:off x="765960" y="5043754"/>
            <a:ext cx="2570941" cy="382320"/>
          </a:xfrm>
          <a:prstGeom prst="rect">
            <a:avLst/>
          </a:prstGeom>
        </p:spPr>
        <p:txBody>
          <a:bodyPr wrap="square" lIns="0" tIns="0" rIns="0" bIns="0" rtlCol="0">
            <a:noAutofit/>
          </a:bodyPr>
          <a:lstStyle/>
          <a:p>
            <a:pPr marL="12700">
              <a:lnSpc>
                <a:spcPts val="2960"/>
              </a:lnSpc>
              <a:spcBef>
                <a:spcPts val="148"/>
              </a:spcBef>
            </a:pPr>
            <a:r>
              <a:rPr sz="4200" spc="-29" baseline="2925" dirty="0">
                <a:latin typeface="Calibri"/>
                <a:cs typeface="Calibri"/>
              </a:rPr>
              <a:t>C</a:t>
            </a:r>
            <a:r>
              <a:rPr sz="4200" spc="-34" baseline="2925" dirty="0">
                <a:latin typeface="Calibri"/>
                <a:cs typeface="Calibri"/>
              </a:rPr>
              <a:t>O</a:t>
            </a:r>
            <a:r>
              <a:rPr sz="4200" spc="0" baseline="2925" dirty="0">
                <a:latin typeface="Calibri"/>
                <a:cs typeface="Calibri"/>
              </a:rPr>
              <a:t>V</a:t>
            </a:r>
            <a:r>
              <a:rPr sz="4200" spc="-19" baseline="2925" dirty="0">
                <a:latin typeface="Calibri"/>
                <a:cs typeface="Calibri"/>
              </a:rPr>
              <a:t>I</a:t>
            </a:r>
            <a:r>
              <a:rPr sz="4200" spc="0" baseline="2925" dirty="0">
                <a:latin typeface="Calibri"/>
                <a:cs typeface="Calibri"/>
              </a:rPr>
              <a:t>D </a:t>
            </a:r>
            <a:r>
              <a:rPr sz="4200" spc="-39" baseline="2925" dirty="0">
                <a:latin typeface="Calibri"/>
                <a:cs typeface="Calibri"/>
              </a:rPr>
              <a:t>c</a:t>
            </a:r>
            <a:r>
              <a:rPr sz="4200" spc="4" baseline="2925" dirty="0">
                <a:latin typeface="Calibri"/>
                <a:cs typeface="Calibri"/>
              </a:rPr>
              <a:t>o</a:t>
            </a:r>
            <a:r>
              <a:rPr sz="4200" spc="-34" baseline="2925" dirty="0">
                <a:latin typeface="Calibri"/>
                <a:cs typeface="Calibri"/>
              </a:rPr>
              <a:t>n</a:t>
            </a:r>
            <a:r>
              <a:rPr sz="4200" spc="4" baseline="2925" dirty="0">
                <a:latin typeface="Calibri"/>
                <a:cs typeface="Calibri"/>
              </a:rPr>
              <a:t>f</a:t>
            </a:r>
            <a:r>
              <a:rPr sz="4200" spc="0" baseline="2925" dirty="0">
                <a:latin typeface="Calibri"/>
                <a:cs typeface="Calibri"/>
              </a:rPr>
              <a:t>i</a:t>
            </a:r>
            <a:r>
              <a:rPr sz="4200" spc="9" baseline="2925" dirty="0">
                <a:latin typeface="Calibri"/>
                <a:cs typeface="Calibri"/>
              </a:rPr>
              <a:t>r</a:t>
            </a:r>
            <a:r>
              <a:rPr sz="4200" spc="-9" baseline="2925" dirty="0">
                <a:latin typeface="Calibri"/>
                <a:cs typeface="Calibri"/>
              </a:rPr>
              <a:t>m</a:t>
            </a:r>
            <a:r>
              <a:rPr sz="4200" spc="0" baseline="2925" dirty="0">
                <a:latin typeface="Calibri"/>
                <a:cs typeface="Calibri"/>
              </a:rPr>
              <a:t>ed</a:t>
            </a:r>
            <a:endParaRPr sz="2800" dirty="0">
              <a:latin typeface="Calibri"/>
              <a:cs typeface="Calibri"/>
            </a:endParaRPr>
          </a:p>
        </p:txBody>
      </p:sp>
      <p:sp>
        <p:nvSpPr>
          <p:cNvPr id="2" name="object 2"/>
          <p:cNvSpPr txBox="1"/>
          <p:nvPr/>
        </p:nvSpPr>
        <p:spPr>
          <a:xfrm>
            <a:off x="5513603" y="4917796"/>
            <a:ext cx="1203794" cy="382320"/>
          </a:xfrm>
          <a:prstGeom prst="rect">
            <a:avLst/>
          </a:prstGeom>
        </p:spPr>
        <p:txBody>
          <a:bodyPr wrap="square" lIns="0" tIns="0" rIns="0" bIns="0" rtlCol="0">
            <a:noAutofit/>
          </a:bodyPr>
          <a:lstStyle/>
          <a:p>
            <a:pPr marL="12700">
              <a:lnSpc>
                <a:spcPts val="2960"/>
              </a:lnSpc>
              <a:spcBef>
                <a:spcPts val="148"/>
              </a:spcBef>
            </a:pPr>
            <a:r>
              <a:rPr sz="4200" spc="-59" baseline="2925" dirty="0">
                <a:latin typeface="Calibri"/>
                <a:cs typeface="Calibri"/>
              </a:rPr>
              <a:t>P</a:t>
            </a:r>
            <a:r>
              <a:rPr sz="4200" spc="0" baseline="2925" dirty="0">
                <a:latin typeface="Calibri"/>
                <a:cs typeface="Calibri"/>
              </a:rPr>
              <a:t>o</a:t>
            </a:r>
            <a:r>
              <a:rPr sz="4200" spc="4" baseline="2925" dirty="0">
                <a:latin typeface="Calibri"/>
                <a:cs typeface="Calibri"/>
              </a:rPr>
              <a:t>s</a:t>
            </a:r>
            <a:r>
              <a:rPr sz="4200" spc="0" baseline="2925" dirty="0">
                <a:latin typeface="Calibri"/>
                <a:cs typeface="Calibri"/>
              </a:rPr>
              <a:t>iti</a:t>
            </a:r>
            <a:r>
              <a:rPr sz="4200" spc="-19" baseline="2925" dirty="0">
                <a:latin typeface="Calibri"/>
                <a:cs typeface="Calibri"/>
              </a:rPr>
              <a:t>v</a:t>
            </a:r>
            <a:r>
              <a:rPr sz="4200" spc="0" baseline="2925" dirty="0">
                <a:latin typeface="Calibri"/>
                <a:cs typeface="Calibri"/>
              </a:rPr>
              <a:t>e</a:t>
            </a:r>
            <a:endParaRPr sz="2800" dirty="0">
              <a:latin typeface="Calibri"/>
              <a:cs typeface="Calibri"/>
            </a:endParaRPr>
          </a:p>
        </p:txBody>
      </p:sp>
      <p:sp>
        <p:nvSpPr>
          <p:cNvPr id="25" name="Rectangle 24">
            <a:extLst>
              <a:ext uri="{FF2B5EF4-FFF2-40B4-BE49-F238E27FC236}">
                <a16:creationId xmlns:a16="http://schemas.microsoft.com/office/drawing/2014/main" id="{734D2E51-D3B8-4371-A569-2D6A3696EC56}"/>
              </a:ext>
            </a:extLst>
          </p:cNvPr>
          <p:cNvSpPr/>
          <p:nvPr/>
        </p:nvSpPr>
        <p:spPr>
          <a:xfrm>
            <a:off x="6925696" y="4763551"/>
            <a:ext cx="3929709" cy="502766"/>
          </a:xfrm>
          <a:prstGeom prst="rect">
            <a:avLst/>
          </a:prstGeom>
        </p:spPr>
        <p:txBody>
          <a:bodyPr wrap="square">
            <a:spAutoFit/>
          </a:bodyPr>
          <a:lstStyle/>
          <a:p>
            <a:pPr marL="2377693" marR="55810">
              <a:lnSpc>
                <a:spcPts val="2960"/>
              </a:lnSpc>
              <a:spcBef>
                <a:spcPts val="148"/>
              </a:spcBef>
            </a:pPr>
            <a:r>
              <a:rPr lang="en-US" sz="3600" spc="9" baseline="2925" dirty="0">
                <a:latin typeface="Calibri"/>
                <a:cs typeface="Calibri"/>
              </a:rPr>
              <a:t>N</a:t>
            </a:r>
            <a:r>
              <a:rPr lang="en-US" sz="3600" baseline="2925" dirty="0">
                <a:latin typeface="Calibri"/>
                <a:cs typeface="Calibri"/>
              </a:rPr>
              <a:t>e</a:t>
            </a:r>
            <a:r>
              <a:rPr lang="en-US" sz="3600" spc="-54" baseline="2925" dirty="0">
                <a:latin typeface="Calibri"/>
                <a:cs typeface="Calibri"/>
              </a:rPr>
              <a:t>g</a:t>
            </a:r>
            <a:r>
              <a:rPr lang="en-US" sz="3600" spc="-25" baseline="2925" dirty="0">
                <a:latin typeface="Calibri"/>
                <a:cs typeface="Calibri"/>
              </a:rPr>
              <a:t>a</a:t>
            </a:r>
            <a:r>
              <a:rPr lang="en-US" sz="3600" baseline="2925" dirty="0">
                <a:latin typeface="Calibri"/>
                <a:cs typeface="Calibri"/>
              </a:rPr>
              <a:t>ti</a:t>
            </a:r>
            <a:r>
              <a:rPr lang="en-US" sz="3600" spc="-19" baseline="2925" dirty="0">
                <a:latin typeface="Calibri"/>
                <a:cs typeface="Calibri"/>
              </a:rPr>
              <a:t>v</a:t>
            </a:r>
            <a:r>
              <a:rPr lang="en-US" sz="3600" baseline="2925" dirty="0">
                <a:latin typeface="Calibri"/>
                <a:cs typeface="Calibri"/>
              </a:rPr>
              <a:t>e</a:t>
            </a:r>
            <a:endParaRPr lang="en-US" sz="200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B36CFC-FF55-41CF-B079-D93A035CD8A8}"/>
              </a:ext>
            </a:extLst>
          </p:cNvPr>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788" b="4203"/>
          <a:stretch/>
        </p:blipFill>
        <p:spPr>
          <a:xfrm>
            <a:off x="1849437" y="1003300"/>
            <a:ext cx="8861425" cy="6532563"/>
          </a:xfrm>
        </p:spPr>
      </p:pic>
      <p:sp>
        <p:nvSpPr>
          <p:cNvPr id="7" name="Title 6">
            <a:extLst>
              <a:ext uri="{FF2B5EF4-FFF2-40B4-BE49-F238E27FC236}">
                <a16:creationId xmlns:a16="http://schemas.microsoft.com/office/drawing/2014/main" id="{139DD3AE-78C6-41CB-87D7-A5FDEA9316BD}"/>
              </a:ext>
            </a:extLst>
          </p:cNvPr>
          <p:cNvSpPr>
            <a:spLocks noGrp="1"/>
          </p:cNvSpPr>
          <p:nvPr>
            <p:ph type="title" idx="4294967295"/>
          </p:nvPr>
        </p:nvSpPr>
        <p:spPr>
          <a:xfrm>
            <a:off x="549275" y="158750"/>
            <a:ext cx="11461750" cy="838200"/>
          </a:xfrm>
        </p:spPr>
        <p:txBody>
          <a:bodyPr>
            <a:normAutofit fontScale="90000"/>
          </a:bodyPr>
          <a:lstStyle/>
          <a:p>
            <a:pPr algn="ctr"/>
            <a:r>
              <a:rPr lang="en-US" dirty="0"/>
              <a:t>Interpretation of Diagnostic Tests in COVID-19</a:t>
            </a:r>
          </a:p>
        </p:txBody>
      </p:sp>
    </p:spTree>
    <p:extLst>
      <p:ext uri="{BB962C8B-B14F-4D97-AF65-F5344CB8AC3E}">
        <p14:creationId xmlns:p14="http://schemas.microsoft.com/office/powerpoint/2010/main" val="711769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D905-08C6-4FCE-8DC5-654FEE539E59}"/>
              </a:ext>
            </a:extLst>
          </p:cNvPr>
          <p:cNvSpPr>
            <a:spLocks noGrp="1"/>
          </p:cNvSpPr>
          <p:nvPr>
            <p:ph type="title"/>
          </p:nvPr>
        </p:nvSpPr>
        <p:spPr/>
        <p:txBody>
          <a:bodyPr/>
          <a:lstStyle/>
          <a:p>
            <a:r>
              <a:rPr lang="en-US" dirty="0">
                <a:solidFill>
                  <a:schemeClr val="accent5">
                    <a:lumMod val="75000"/>
                  </a:schemeClr>
                </a:solidFill>
              </a:rPr>
              <a:t>Chest X-ray</a:t>
            </a:r>
          </a:p>
        </p:txBody>
      </p:sp>
      <p:sp>
        <p:nvSpPr>
          <p:cNvPr id="3" name="Content Placeholder 2">
            <a:extLst>
              <a:ext uri="{FF2B5EF4-FFF2-40B4-BE49-F238E27FC236}">
                <a16:creationId xmlns:a16="http://schemas.microsoft.com/office/drawing/2014/main" id="{9CD274E0-B447-40F8-BE33-20CC848141F4}"/>
              </a:ext>
            </a:extLst>
          </p:cNvPr>
          <p:cNvSpPr>
            <a:spLocks noGrp="1"/>
          </p:cNvSpPr>
          <p:nvPr>
            <p:ph idx="1"/>
          </p:nvPr>
        </p:nvSpPr>
        <p:spPr/>
        <p:txBody>
          <a:bodyPr/>
          <a:lstStyle/>
          <a:p>
            <a:r>
              <a:rPr lang="en-US" dirty="0"/>
              <a:t>Chest X—ray should be considered in patients with COVID-19 presenting with moderate-to-severe acute respiratory illness symptoms. </a:t>
            </a:r>
          </a:p>
          <a:p>
            <a:r>
              <a:rPr lang="en-US" dirty="0"/>
              <a:t>sensitivity and specificity is less, a negative chest radiograph does not exclude pulmonary involvement.</a:t>
            </a:r>
          </a:p>
          <a:p>
            <a:pPr marL="0" indent="0">
              <a:buNone/>
            </a:pPr>
            <a:r>
              <a:rPr lang="en-US" dirty="0">
                <a:solidFill>
                  <a:schemeClr val="accent5">
                    <a:lumMod val="75000"/>
                  </a:schemeClr>
                </a:solidFill>
              </a:rPr>
              <a:t>Commonest findings are </a:t>
            </a:r>
          </a:p>
          <a:p>
            <a:r>
              <a:rPr lang="en-US" dirty="0"/>
              <a:t>Bilateral distribution </a:t>
            </a:r>
          </a:p>
          <a:p>
            <a:r>
              <a:rPr lang="en-US" dirty="0"/>
              <a:t>peripheral and/or subpleural GGOs </a:t>
            </a:r>
          </a:p>
          <a:p>
            <a:r>
              <a:rPr lang="en-US" dirty="0"/>
              <a:t>and/or consolidation. </a:t>
            </a:r>
          </a:p>
        </p:txBody>
      </p:sp>
    </p:spTree>
    <p:extLst>
      <p:ext uri="{BB962C8B-B14F-4D97-AF65-F5344CB8AC3E}">
        <p14:creationId xmlns:p14="http://schemas.microsoft.com/office/powerpoint/2010/main" val="2492324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17244" y="797586"/>
            <a:ext cx="10620706" cy="741968"/>
          </a:xfrm>
          <a:prstGeom prst="rect">
            <a:avLst/>
          </a:prstGeom>
        </p:spPr>
        <p:txBody>
          <a:bodyPr wrap="square" lIns="0" tIns="0" rIns="0" bIns="0" rtlCol="0">
            <a:noAutofit/>
          </a:bodyPr>
          <a:lstStyle/>
          <a:p>
            <a:pPr marL="12700">
              <a:lnSpc>
                <a:spcPts val="3770"/>
              </a:lnSpc>
              <a:spcBef>
                <a:spcPts val="188"/>
              </a:spcBef>
            </a:pPr>
            <a:r>
              <a:rPr sz="5400" spc="-29" baseline="3034" dirty="0">
                <a:solidFill>
                  <a:schemeClr val="accent5">
                    <a:lumMod val="75000"/>
                  </a:schemeClr>
                </a:solidFill>
                <a:latin typeface="+mj-lt"/>
                <a:cs typeface="Calibri Light"/>
              </a:rPr>
              <a:t>W</a:t>
            </a:r>
            <a:r>
              <a:rPr sz="5400" spc="-25" baseline="3034" dirty="0">
                <a:solidFill>
                  <a:schemeClr val="accent5">
                    <a:lumMod val="75000"/>
                  </a:schemeClr>
                </a:solidFill>
                <a:latin typeface="+mj-lt"/>
                <a:cs typeface="Calibri Light"/>
              </a:rPr>
              <a:t>h</a:t>
            </a:r>
            <a:r>
              <a:rPr sz="5400" spc="-39" baseline="3034" dirty="0">
                <a:solidFill>
                  <a:schemeClr val="accent5">
                    <a:lumMod val="75000"/>
                  </a:schemeClr>
                </a:solidFill>
                <a:latin typeface="+mj-lt"/>
                <a:cs typeface="Calibri Light"/>
              </a:rPr>
              <a:t>a</a:t>
            </a:r>
            <a:r>
              <a:rPr sz="5400" spc="0" baseline="3034" dirty="0">
                <a:solidFill>
                  <a:schemeClr val="accent5">
                    <a:lumMod val="75000"/>
                  </a:schemeClr>
                </a:solidFill>
                <a:latin typeface="+mj-lt"/>
                <a:cs typeface="Calibri Light"/>
              </a:rPr>
              <a:t>t</a:t>
            </a:r>
            <a:r>
              <a:rPr sz="5400" spc="-10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i</a:t>
            </a:r>
            <a:r>
              <a:rPr sz="5400" spc="0" baseline="3034" dirty="0">
                <a:solidFill>
                  <a:schemeClr val="accent5">
                    <a:lumMod val="75000"/>
                  </a:schemeClr>
                </a:solidFill>
                <a:latin typeface="+mj-lt"/>
                <a:cs typeface="Calibri Light"/>
              </a:rPr>
              <a:t>s</a:t>
            </a:r>
            <a:r>
              <a:rPr sz="5400" spc="-94" baseline="3034" dirty="0">
                <a:solidFill>
                  <a:schemeClr val="accent5">
                    <a:lumMod val="75000"/>
                  </a:schemeClr>
                </a:solidFill>
                <a:latin typeface="+mj-lt"/>
                <a:cs typeface="Calibri Light"/>
              </a:rPr>
              <a:t> </a:t>
            </a:r>
            <a:r>
              <a:rPr sz="5400" spc="9" baseline="3034" dirty="0">
                <a:solidFill>
                  <a:schemeClr val="accent5">
                    <a:lumMod val="75000"/>
                  </a:schemeClr>
                </a:solidFill>
                <a:latin typeface="+mj-lt"/>
                <a:cs typeface="Calibri Light"/>
              </a:rPr>
              <a:t>t</a:t>
            </a:r>
            <a:r>
              <a:rPr sz="5400" spc="0" baseline="3034" dirty="0">
                <a:solidFill>
                  <a:schemeClr val="accent5">
                    <a:lumMod val="75000"/>
                  </a:schemeClr>
                </a:solidFill>
                <a:latin typeface="+mj-lt"/>
                <a:cs typeface="Calibri Light"/>
              </a:rPr>
              <a:t>he</a:t>
            </a:r>
            <a:r>
              <a:rPr sz="5400" spc="-119" baseline="3034" dirty="0">
                <a:solidFill>
                  <a:schemeClr val="accent5">
                    <a:lumMod val="75000"/>
                  </a:schemeClr>
                </a:solidFill>
                <a:latin typeface="+mj-lt"/>
                <a:cs typeface="Calibri Light"/>
              </a:rPr>
              <a:t> </a:t>
            </a:r>
            <a:r>
              <a:rPr sz="5400" spc="-64" baseline="3034" dirty="0">
                <a:solidFill>
                  <a:schemeClr val="accent5">
                    <a:lumMod val="75000"/>
                  </a:schemeClr>
                </a:solidFill>
                <a:latin typeface="+mj-lt"/>
                <a:cs typeface="Calibri Light"/>
              </a:rPr>
              <a:t>r</a:t>
            </a:r>
            <a:r>
              <a:rPr sz="5400" spc="0" baseline="3034" dirty="0">
                <a:solidFill>
                  <a:schemeClr val="accent5">
                    <a:lumMod val="75000"/>
                  </a:schemeClr>
                </a:solidFill>
                <a:latin typeface="+mj-lt"/>
                <a:cs typeface="Calibri Light"/>
              </a:rPr>
              <a:t>ole</a:t>
            </a:r>
            <a:r>
              <a:rPr sz="5400" spc="-12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of</a:t>
            </a:r>
            <a:r>
              <a:rPr sz="5400" spc="-74" baseline="3034" dirty="0">
                <a:solidFill>
                  <a:schemeClr val="accent5">
                    <a:lumMod val="75000"/>
                  </a:schemeClr>
                </a:solidFill>
                <a:latin typeface="+mj-lt"/>
                <a:cs typeface="Calibri Light"/>
              </a:rPr>
              <a:t> </a:t>
            </a:r>
            <a:r>
              <a:rPr sz="5400" spc="14" baseline="3034" dirty="0">
                <a:solidFill>
                  <a:schemeClr val="accent5">
                    <a:lumMod val="75000"/>
                  </a:schemeClr>
                </a:solidFill>
                <a:latin typeface="+mj-lt"/>
                <a:cs typeface="Calibri Light"/>
              </a:rPr>
              <a:t>C</a:t>
            </a:r>
            <a:r>
              <a:rPr sz="5400" spc="0" baseline="3034" dirty="0">
                <a:solidFill>
                  <a:schemeClr val="accent5">
                    <a:lumMod val="75000"/>
                  </a:schemeClr>
                </a:solidFill>
                <a:latin typeface="+mj-lt"/>
                <a:cs typeface="Calibri Light"/>
              </a:rPr>
              <a:t>T</a:t>
            </a:r>
            <a:r>
              <a:rPr sz="5400" spc="-8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ch</a:t>
            </a:r>
            <a:r>
              <a:rPr sz="5400" spc="-25" baseline="3034" dirty="0">
                <a:solidFill>
                  <a:schemeClr val="accent5">
                    <a:lumMod val="75000"/>
                  </a:schemeClr>
                </a:solidFill>
                <a:latin typeface="+mj-lt"/>
                <a:cs typeface="Calibri Light"/>
              </a:rPr>
              <a:t>e</a:t>
            </a:r>
            <a:r>
              <a:rPr sz="5400" spc="-75" baseline="3034" dirty="0">
                <a:solidFill>
                  <a:schemeClr val="accent5">
                    <a:lumMod val="75000"/>
                  </a:schemeClr>
                </a:solidFill>
                <a:latin typeface="+mj-lt"/>
                <a:cs typeface="Calibri Light"/>
              </a:rPr>
              <a:t>s</a:t>
            </a:r>
            <a:r>
              <a:rPr sz="5400" spc="0" baseline="3034" dirty="0">
                <a:solidFill>
                  <a:schemeClr val="accent5">
                    <a:lumMod val="75000"/>
                  </a:schemeClr>
                </a:solidFill>
                <a:latin typeface="+mj-lt"/>
                <a:cs typeface="Calibri Light"/>
              </a:rPr>
              <a:t>t</a:t>
            </a:r>
            <a:r>
              <a:rPr sz="5400" spc="-10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i</a:t>
            </a:r>
            <a:r>
              <a:rPr sz="5400" spc="0" baseline="3034" dirty="0">
                <a:solidFill>
                  <a:schemeClr val="accent5">
                    <a:lumMod val="75000"/>
                  </a:schemeClr>
                </a:solidFill>
                <a:latin typeface="+mj-lt"/>
                <a:cs typeface="Calibri Light"/>
              </a:rPr>
              <a:t>n</a:t>
            </a:r>
            <a:r>
              <a:rPr sz="5400" spc="-8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chi</a:t>
            </a:r>
            <a:r>
              <a:rPr sz="5400" spc="-25" baseline="3034" dirty="0">
                <a:solidFill>
                  <a:schemeClr val="accent5">
                    <a:lumMod val="75000"/>
                  </a:schemeClr>
                </a:solidFill>
                <a:latin typeface="+mj-lt"/>
                <a:cs typeface="Calibri Light"/>
              </a:rPr>
              <a:t>l</a:t>
            </a:r>
            <a:r>
              <a:rPr sz="5400" spc="-50" baseline="3034" dirty="0">
                <a:solidFill>
                  <a:schemeClr val="accent5">
                    <a:lumMod val="75000"/>
                  </a:schemeClr>
                </a:solidFill>
                <a:latin typeface="+mj-lt"/>
                <a:cs typeface="Calibri Light"/>
              </a:rPr>
              <a:t>d</a:t>
            </a:r>
            <a:r>
              <a:rPr sz="5400" spc="-64" baseline="3034" dirty="0">
                <a:solidFill>
                  <a:schemeClr val="accent5">
                    <a:lumMod val="75000"/>
                  </a:schemeClr>
                </a:solidFill>
                <a:latin typeface="+mj-lt"/>
                <a:cs typeface="Calibri Light"/>
              </a:rPr>
              <a:t>r</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n</a:t>
            </a:r>
            <a:r>
              <a:rPr sz="5400" spc="-11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w</a:t>
            </a:r>
            <a:r>
              <a:rPr sz="5400" spc="0" baseline="3034" dirty="0">
                <a:solidFill>
                  <a:schemeClr val="accent5">
                    <a:lumMod val="75000"/>
                  </a:schemeClr>
                </a:solidFill>
                <a:latin typeface="+mj-lt"/>
                <a:cs typeface="Calibri Light"/>
              </a:rPr>
              <a:t>i</a:t>
            </a:r>
            <a:r>
              <a:rPr sz="5400" spc="-9" baseline="3034" dirty="0">
                <a:solidFill>
                  <a:schemeClr val="accent5">
                    <a:lumMod val="75000"/>
                  </a:schemeClr>
                </a:solidFill>
                <a:latin typeface="+mj-lt"/>
                <a:cs typeface="Calibri Light"/>
              </a:rPr>
              <a:t>t</a:t>
            </a:r>
            <a:r>
              <a:rPr sz="5400" spc="0" baseline="3034" dirty="0">
                <a:solidFill>
                  <a:schemeClr val="accent5">
                    <a:lumMod val="75000"/>
                  </a:schemeClr>
                </a:solidFill>
                <a:latin typeface="+mj-lt"/>
                <a:cs typeface="Calibri Light"/>
              </a:rPr>
              <a:t>h</a:t>
            </a:r>
            <a:r>
              <a:rPr sz="5400" spc="-114" baseline="3034" dirty="0">
                <a:solidFill>
                  <a:schemeClr val="accent5">
                    <a:lumMod val="75000"/>
                  </a:schemeClr>
                </a:solidFill>
                <a:latin typeface="+mj-lt"/>
                <a:cs typeface="Calibri Light"/>
              </a:rPr>
              <a:t> </a:t>
            </a:r>
            <a:r>
              <a:rPr sz="5400" spc="-34" baseline="3034" dirty="0">
                <a:solidFill>
                  <a:schemeClr val="accent5">
                    <a:lumMod val="75000"/>
                  </a:schemeClr>
                </a:solidFill>
                <a:latin typeface="+mj-lt"/>
                <a:cs typeface="Calibri Light"/>
              </a:rPr>
              <a:t>C</a:t>
            </a:r>
            <a:r>
              <a:rPr sz="5400" spc="-50" baseline="3034" dirty="0">
                <a:solidFill>
                  <a:schemeClr val="accent5">
                    <a:lumMod val="75000"/>
                  </a:schemeClr>
                </a:solidFill>
                <a:latin typeface="+mj-lt"/>
                <a:cs typeface="Calibri Light"/>
              </a:rPr>
              <a:t>O</a:t>
            </a:r>
            <a:r>
              <a:rPr sz="5400" spc="-29" baseline="3034" dirty="0">
                <a:solidFill>
                  <a:schemeClr val="accent5">
                    <a:lumMod val="75000"/>
                  </a:schemeClr>
                </a:solidFill>
                <a:latin typeface="+mj-lt"/>
                <a:cs typeface="Calibri Light"/>
              </a:rPr>
              <a:t>V</a:t>
            </a:r>
            <a:r>
              <a:rPr sz="5400" spc="-14" baseline="3034" dirty="0">
                <a:solidFill>
                  <a:schemeClr val="accent5">
                    <a:lumMod val="75000"/>
                  </a:schemeClr>
                </a:solidFill>
                <a:latin typeface="+mj-lt"/>
                <a:cs typeface="Calibri Light"/>
              </a:rPr>
              <a:t>ID</a:t>
            </a:r>
            <a:r>
              <a:rPr sz="5400" spc="-25" baseline="3034" dirty="0">
                <a:solidFill>
                  <a:schemeClr val="accent5">
                    <a:lumMod val="75000"/>
                  </a:schemeClr>
                </a:solidFill>
                <a:latin typeface="+mj-lt"/>
                <a:cs typeface="Calibri Light"/>
              </a:rPr>
              <a:t>-19?</a:t>
            </a:r>
            <a:endParaRPr sz="3600" dirty="0">
              <a:solidFill>
                <a:schemeClr val="accent5">
                  <a:lumMod val="75000"/>
                </a:schemeClr>
              </a:solidFill>
              <a:latin typeface="+mj-lt"/>
              <a:cs typeface="Calibri Light"/>
            </a:endParaRPr>
          </a:p>
          <a:p>
            <a:pPr marL="12700" marR="68625">
              <a:lnSpc>
                <a:spcPct val="95825"/>
              </a:lnSpc>
              <a:spcBef>
                <a:spcPts val="2832"/>
              </a:spcBef>
            </a:pPr>
            <a:endParaRPr sz="2800" dirty="0">
              <a:solidFill>
                <a:schemeClr val="accent5">
                  <a:lumMod val="75000"/>
                </a:schemeClr>
              </a:solidFill>
              <a:latin typeface="+mj-lt"/>
              <a:cs typeface="Arial"/>
            </a:endParaRPr>
          </a:p>
        </p:txBody>
      </p:sp>
      <p:sp>
        <p:nvSpPr>
          <p:cNvPr id="7" name="object 7"/>
          <p:cNvSpPr txBox="1"/>
          <p:nvPr/>
        </p:nvSpPr>
        <p:spPr>
          <a:xfrm>
            <a:off x="917244" y="1980673"/>
            <a:ext cx="9753600" cy="2373249"/>
          </a:xfrm>
          <a:prstGeom prst="rect">
            <a:avLst/>
          </a:prstGeom>
        </p:spPr>
        <p:txBody>
          <a:bodyPr wrap="square" lIns="0" tIns="0" rIns="0" bIns="0" rtlCol="0">
            <a:noAutofit/>
          </a:bodyPr>
          <a:lstStyle/>
          <a:p>
            <a:pPr marL="12700" marR="48526">
              <a:lnSpc>
                <a:spcPts val="2870"/>
              </a:lnSpc>
              <a:spcBef>
                <a:spcPts val="143"/>
              </a:spcBef>
            </a:pPr>
            <a:r>
              <a:rPr sz="2400" spc="9" dirty="0">
                <a:cs typeface="Calibri"/>
              </a:rPr>
              <a:t>C</a:t>
            </a:r>
            <a:r>
              <a:rPr sz="2400" spc="0" dirty="0">
                <a:cs typeface="Calibri"/>
              </a:rPr>
              <a:t>T</a:t>
            </a:r>
            <a:r>
              <a:rPr sz="2400" spc="-9" dirty="0">
                <a:cs typeface="Calibri"/>
              </a:rPr>
              <a:t> ch</a:t>
            </a:r>
            <a:r>
              <a:rPr sz="2400" spc="0" dirty="0">
                <a:cs typeface="Calibri"/>
              </a:rPr>
              <a:t>e</a:t>
            </a:r>
            <a:r>
              <a:rPr sz="2400" spc="-25" dirty="0">
                <a:cs typeface="Calibri"/>
              </a:rPr>
              <a:t>s</a:t>
            </a:r>
            <a:r>
              <a:rPr sz="2400" spc="0" dirty="0">
                <a:cs typeface="Calibri"/>
              </a:rPr>
              <a:t>t</a:t>
            </a:r>
            <a:r>
              <a:rPr sz="2400" spc="9" dirty="0">
                <a:cs typeface="Calibri"/>
              </a:rPr>
              <a:t> </a:t>
            </a:r>
            <a:r>
              <a:rPr sz="2400" spc="0" dirty="0">
                <a:cs typeface="Calibri"/>
              </a:rPr>
              <a:t>is </a:t>
            </a:r>
            <a:r>
              <a:rPr sz="2400" spc="-14" dirty="0">
                <a:cs typeface="Calibri"/>
              </a:rPr>
              <a:t>m</a:t>
            </a:r>
            <a:r>
              <a:rPr sz="2400" spc="0" dirty="0">
                <a:cs typeface="Calibri"/>
              </a:rPr>
              <a:t>o</a:t>
            </a:r>
            <a:r>
              <a:rPr sz="2400" spc="-34" dirty="0">
                <a:cs typeface="Calibri"/>
              </a:rPr>
              <a:t>r</a:t>
            </a:r>
            <a:r>
              <a:rPr sz="2400" spc="0" dirty="0">
                <a:cs typeface="Calibri"/>
              </a:rPr>
              <a:t>e</a:t>
            </a:r>
            <a:r>
              <a:rPr sz="2400" spc="-14" dirty="0">
                <a:cs typeface="Calibri"/>
              </a:rPr>
              <a:t> </a:t>
            </a:r>
            <a:r>
              <a:rPr sz="2400" spc="0" dirty="0">
                <a:cs typeface="Calibri"/>
              </a:rPr>
              <a:t>se</a:t>
            </a:r>
            <a:r>
              <a:rPr sz="2400" spc="-9" dirty="0">
                <a:cs typeface="Calibri"/>
              </a:rPr>
              <a:t>n</a:t>
            </a:r>
            <a:r>
              <a:rPr sz="2400" spc="0" dirty="0">
                <a:cs typeface="Calibri"/>
              </a:rPr>
              <a:t>siti</a:t>
            </a:r>
            <a:r>
              <a:rPr sz="2400" spc="-14" dirty="0">
                <a:cs typeface="Calibri"/>
              </a:rPr>
              <a:t>v</a:t>
            </a:r>
            <a:r>
              <a:rPr sz="2400" spc="0" dirty="0">
                <a:cs typeface="Calibri"/>
              </a:rPr>
              <a:t>e</a:t>
            </a:r>
            <a:r>
              <a:rPr sz="2400" spc="-39" dirty="0">
                <a:cs typeface="Calibri"/>
              </a:rPr>
              <a:t> </a:t>
            </a:r>
            <a:r>
              <a:rPr sz="2400" spc="0" dirty="0">
                <a:cs typeface="Calibri"/>
              </a:rPr>
              <a:t>t</a:t>
            </a:r>
            <a:r>
              <a:rPr sz="2400" spc="-14" dirty="0">
                <a:cs typeface="Calibri"/>
              </a:rPr>
              <a:t>h</a:t>
            </a:r>
            <a:r>
              <a:rPr sz="2400" spc="0" dirty="0">
                <a:cs typeface="Calibri"/>
              </a:rPr>
              <a:t>an </a:t>
            </a:r>
            <a:r>
              <a:rPr sz="2400" spc="-9" dirty="0">
                <a:cs typeface="Calibri"/>
              </a:rPr>
              <a:t>C</a:t>
            </a:r>
            <a:r>
              <a:rPr sz="2400" spc="0" dirty="0">
                <a:cs typeface="Calibri"/>
              </a:rPr>
              <a:t>XR </a:t>
            </a:r>
            <a:r>
              <a:rPr sz="2400" spc="-9" dirty="0">
                <a:cs typeface="Calibri"/>
              </a:rPr>
              <a:t>bu</a:t>
            </a:r>
            <a:r>
              <a:rPr sz="2400" spc="0" dirty="0">
                <a:cs typeface="Calibri"/>
              </a:rPr>
              <a:t>t</a:t>
            </a:r>
            <a:r>
              <a:rPr sz="2400" spc="9" dirty="0">
                <a:cs typeface="Calibri"/>
              </a:rPr>
              <a:t> </a:t>
            </a:r>
            <a:r>
              <a:rPr sz="2400" spc="0" dirty="0">
                <a:cs typeface="Calibri"/>
              </a:rPr>
              <a:t>i</a:t>
            </a:r>
            <a:r>
              <a:rPr sz="2400" spc="-54" dirty="0">
                <a:cs typeface="Calibri"/>
              </a:rPr>
              <a:t>n</a:t>
            </a:r>
            <a:r>
              <a:rPr sz="2400" spc="-19" dirty="0">
                <a:cs typeface="Calibri"/>
              </a:rPr>
              <a:t>v</a:t>
            </a:r>
            <a:r>
              <a:rPr sz="2400" spc="0" dirty="0">
                <a:cs typeface="Calibri"/>
              </a:rPr>
              <a:t>o</a:t>
            </a:r>
            <a:r>
              <a:rPr sz="2400" spc="9" dirty="0">
                <a:cs typeface="Calibri"/>
              </a:rPr>
              <a:t>l</a:t>
            </a:r>
            <a:r>
              <a:rPr sz="2400" spc="-19" dirty="0">
                <a:cs typeface="Calibri"/>
              </a:rPr>
              <a:t>v</a:t>
            </a:r>
            <a:r>
              <a:rPr sz="2400" spc="0" dirty="0">
                <a:cs typeface="Calibri"/>
              </a:rPr>
              <a:t>es</a:t>
            </a:r>
            <a:r>
              <a:rPr sz="2400" spc="-54" dirty="0">
                <a:cs typeface="Calibri"/>
              </a:rPr>
              <a:t> </a:t>
            </a:r>
            <a:r>
              <a:rPr sz="2400" spc="-34" dirty="0">
                <a:cs typeface="Calibri"/>
              </a:rPr>
              <a:t>c</a:t>
            </a:r>
            <a:r>
              <a:rPr sz="2400" spc="0" dirty="0">
                <a:cs typeface="Calibri"/>
              </a:rPr>
              <a:t>o</a:t>
            </a:r>
            <a:r>
              <a:rPr sz="2400" spc="-9" dirty="0">
                <a:cs typeface="Calibri"/>
              </a:rPr>
              <a:t>s</a:t>
            </a:r>
            <a:r>
              <a:rPr sz="2400" spc="0" dirty="0">
                <a:cs typeface="Calibri"/>
              </a:rPr>
              <a:t>t, </a:t>
            </a:r>
            <a:r>
              <a:rPr sz="2400" spc="-9" dirty="0">
                <a:cs typeface="Calibri"/>
              </a:rPr>
              <a:t>n</a:t>
            </a:r>
            <a:r>
              <a:rPr sz="2400" spc="0" dirty="0">
                <a:cs typeface="Calibri"/>
              </a:rPr>
              <a:t>e</a:t>
            </a:r>
            <a:r>
              <a:rPr sz="2400" spc="-9" dirty="0">
                <a:cs typeface="Calibri"/>
              </a:rPr>
              <a:t>e</a:t>
            </a:r>
            <a:r>
              <a:rPr sz="2400" spc="0" dirty="0">
                <a:cs typeface="Calibri"/>
              </a:rPr>
              <a:t>d </a:t>
            </a:r>
            <a:r>
              <a:rPr sz="2400" spc="-39" dirty="0">
                <a:cs typeface="Calibri"/>
              </a:rPr>
              <a:t>f</a:t>
            </a:r>
            <a:r>
              <a:rPr sz="2400" spc="0" dirty="0">
                <a:cs typeface="Calibri"/>
              </a:rPr>
              <a:t>or</a:t>
            </a:r>
            <a:r>
              <a:rPr lang="en-US" sz="2400" spc="0" dirty="0">
                <a:cs typeface="Calibri"/>
              </a:rPr>
              <a:t> </a:t>
            </a:r>
            <a:r>
              <a:rPr sz="2400" spc="0" dirty="0">
                <a:cs typeface="Calibri"/>
              </a:rPr>
              <a:t>se</a:t>
            </a:r>
            <a:r>
              <a:rPr sz="2400" spc="-14" dirty="0">
                <a:cs typeface="Calibri"/>
              </a:rPr>
              <a:t>d</a:t>
            </a:r>
            <a:r>
              <a:rPr sz="2400" spc="-25" dirty="0">
                <a:cs typeface="Calibri"/>
              </a:rPr>
              <a:t>a</a:t>
            </a:r>
            <a:r>
              <a:rPr sz="2400" spc="0" dirty="0">
                <a:cs typeface="Calibri"/>
              </a:rPr>
              <a:t>tion</a:t>
            </a:r>
            <a:r>
              <a:rPr sz="2400" spc="-19" dirty="0">
                <a:cs typeface="Calibri"/>
              </a:rPr>
              <a:t> </a:t>
            </a:r>
            <a:r>
              <a:rPr sz="2400" spc="0" dirty="0">
                <a:cs typeface="Calibri"/>
              </a:rPr>
              <a:t>a</a:t>
            </a:r>
            <a:r>
              <a:rPr sz="2400" spc="-14" dirty="0">
                <a:cs typeface="Calibri"/>
              </a:rPr>
              <a:t>n</a:t>
            </a:r>
            <a:r>
              <a:rPr sz="2400" spc="0" dirty="0">
                <a:cs typeface="Calibri"/>
              </a:rPr>
              <a:t>d</a:t>
            </a:r>
            <a:r>
              <a:rPr lang="en-US" sz="2400" spc="0" dirty="0">
                <a:cs typeface="Calibri"/>
              </a:rPr>
              <a:t> </a:t>
            </a:r>
            <a:r>
              <a:rPr sz="2400" spc="-44" dirty="0">
                <a:cs typeface="Calibri"/>
              </a:rPr>
              <a:t>r</a:t>
            </a:r>
            <a:r>
              <a:rPr sz="2400" spc="0" dirty="0">
                <a:cs typeface="Calibri"/>
              </a:rPr>
              <a:t>a</a:t>
            </a:r>
            <a:r>
              <a:rPr sz="2400" spc="-14" dirty="0">
                <a:cs typeface="Calibri"/>
              </a:rPr>
              <a:t>d</a:t>
            </a:r>
            <a:r>
              <a:rPr sz="2400" spc="0" dirty="0">
                <a:cs typeface="Calibri"/>
              </a:rPr>
              <a:t>i</a:t>
            </a:r>
            <a:r>
              <a:rPr sz="2400" spc="-25" dirty="0">
                <a:cs typeface="Calibri"/>
              </a:rPr>
              <a:t>a</a:t>
            </a:r>
            <a:r>
              <a:rPr sz="2400" spc="0" dirty="0">
                <a:cs typeface="Calibri"/>
              </a:rPr>
              <a:t>tion</a:t>
            </a:r>
            <a:r>
              <a:rPr sz="2400" spc="-44" dirty="0">
                <a:cs typeface="Calibri"/>
              </a:rPr>
              <a:t> </a:t>
            </a:r>
            <a:r>
              <a:rPr sz="2400" spc="-54" dirty="0">
                <a:cs typeface="Calibri"/>
              </a:rPr>
              <a:t>e</a:t>
            </a:r>
            <a:r>
              <a:rPr sz="2400" spc="0" dirty="0">
                <a:cs typeface="Calibri"/>
              </a:rPr>
              <a:t>xposu</a:t>
            </a:r>
            <a:r>
              <a:rPr sz="2400" spc="-50" dirty="0">
                <a:cs typeface="Calibri"/>
              </a:rPr>
              <a:t>r</a:t>
            </a:r>
            <a:r>
              <a:rPr sz="2400" spc="0" dirty="0">
                <a:cs typeface="Calibri"/>
              </a:rPr>
              <a:t>e</a:t>
            </a:r>
            <a:r>
              <a:rPr lang="en-US" sz="2400" dirty="0">
                <a:cs typeface="Calibri"/>
              </a:rPr>
              <a:t> </a:t>
            </a:r>
          </a:p>
          <a:p>
            <a:pPr marL="12700" marR="48526">
              <a:lnSpc>
                <a:spcPts val="2775"/>
              </a:lnSpc>
            </a:pPr>
            <a:r>
              <a:rPr lang="en-US" sz="2400" dirty="0">
                <a:solidFill>
                  <a:srgbClr val="C00000"/>
                </a:solidFill>
              </a:rPr>
              <a:t>Should not be used for screening and diagnosis.</a:t>
            </a:r>
            <a:endParaRPr sz="2400" dirty="0">
              <a:solidFill>
                <a:srgbClr val="C00000"/>
              </a:solidFill>
              <a:cs typeface="Calibri"/>
            </a:endParaRPr>
          </a:p>
          <a:p>
            <a:pPr marL="12700" marR="48526">
              <a:lnSpc>
                <a:spcPct val="101725"/>
              </a:lnSpc>
              <a:spcBef>
                <a:spcPts val="141"/>
              </a:spcBef>
            </a:pPr>
            <a:r>
              <a:rPr sz="2800" spc="4" dirty="0">
                <a:solidFill>
                  <a:schemeClr val="accent1">
                    <a:lumMod val="75000"/>
                  </a:schemeClr>
                </a:solidFill>
                <a:cs typeface="Calibri"/>
              </a:rPr>
              <a:t>N</a:t>
            </a:r>
            <a:r>
              <a:rPr sz="2800" spc="0" dirty="0">
                <a:solidFill>
                  <a:schemeClr val="accent1">
                    <a:lumMod val="75000"/>
                  </a:schemeClr>
                </a:solidFill>
                <a:cs typeface="Calibri"/>
              </a:rPr>
              <a:t>ot</a:t>
            </a:r>
            <a:r>
              <a:rPr sz="2800" spc="-4" dirty="0">
                <a:solidFill>
                  <a:schemeClr val="accent1">
                    <a:lumMod val="75000"/>
                  </a:schemeClr>
                </a:solidFill>
                <a:cs typeface="Calibri"/>
              </a:rPr>
              <a:t> </a:t>
            </a:r>
            <a:r>
              <a:rPr sz="2800" spc="0" dirty="0">
                <a:solidFill>
                  <a:schemeClr val="accent1">
                    <a:lumMod val="75000"/>
                  </a:schemeClr>
                </a:solidFill>
                <a:cs typeface="Calibri"/>
              </a:rPr>
              <a:t>i</a:t>
            </a:r>
            <a:r>
              <a:rPr sz="2800" spc="-9" dirty="0">
                <a:solidFill>
                  <a:schemeClr val="accent1">
                    <a:lumMod val="75000"/>
                  </a:schemeClr>
                </a:solidFill>
                <a:cs typeface="Calibri"/>
              </a:rPr>
              <a:t>nd</a:t>
            </a:r>
            <a:r>
              <a:rPr sz="2800" spc="0" dirty="0">
                <a:solidFill>
                  <a:schemeClr val="accent1">
                    <a:lumMod val="75000"/>
                  </a:schemeClr>
                </a:solidFill>
                <a:cs typeface="Calibri"/>
              </a:rPr>
              <a:t>i</a:t>
            </a:r>
            <a:r>
              <a:rPr sz="2800" spc="-34" dirty="0">
                <a:solidFill>
                  <a:schemeClr val="accent1">
                    <a:lumMod val="75000"/>
                  </a:schemeClr>
                </a:solidFill>
                <a:cs typeface="Calibri"/>
              </a:rPr>
              <a:t>c</a:t>
            </a:r>
            <a:r>
              <a:rPr sz="2800" spc="-25" dirty="0">
                <a:solidFill>
                  <a:schemeClr val="accent1">
                    <a:lumMod val="75000"/>
                  </a:schemeClr>
                </a:solidFill>
                <a:cs typeface="Calibri"/>
              </a:rPr>
              <a:t>a</a:t>
            </a:r>
            <a:r>
              <a:rPr sz="2800" spc="-29" dirty="0">
                <a:solidFill>
                  <a:schemeClr val="accent1">
                    <a:lumMod val="75000"/>
                  </a:schemeClr>
                </a:solidFill>
                <a:cs typeface="Calibri"/>
              </a:rPr>
              <a:t>t</a:t>
            </a:r>
            <a:r>
              <a:rPr sz="2800" spc="0" dirty="0">
                <a:solidFill>
                  <a:schemeClr val="accent1">
                    <a:lumMod val="75000"/>
                  </a:schemeClr>
                </a:solidFill>
                <a:cs typeface="Calibri"/>
              </a:rPr>
              <a:t>ed</a:t>
            </a:r>
            <a:r>
              <a:rPr sz="2800" spc="-29" dirty="0">
                <a:solidFill>
                  <a:schemeClr val="accent1">
                    <a:lumMod val="75000"/>
                  </a:schemeClr>
                </a:solidFill>
                <a:cs typeface="Calibri"/>
              </a:rPr>
              <a:t> </a:t>
            </a:r>
            <a:r>
              <a:rPr sz="2800" spc="0" dirty="0">
                <a:solidFill>
                  <a:schemeClr val="accent1">
                    <a:lumMod val="75000"/>
                  </a:schemeClr>
                </a:solidFill>
                <a:cs typeface="Calibri"/>
              </a:rPr>
              <a:t>in</a:t>
            </a:r>
            <a:endParaRPr sz="2800" dirty="0">
              <a:solidFill>
                <a:schemeClr val="accent1">
                  <a:lumMod val="75000"/>
                </a:schemeClr>
              </a:solidFill>
              <a:cs typeface="Calibri"/>
            </a:endParaRPr>
          </a:p>
          <a:p>
            <a:pPr marL="241249" marR="48526">
              <a:lnSpc>
                <a:spcPts val="2800"/>
              </a:lnSpc>
              <a:spcBef>
                <a:spcPts val="140"/>
              </a:spcBef>
            </a:pPr>
            <a:r>
              <a:rPr sz="2400" spc="0" dirty="0">
                <a:cs typeface="Arial"/>
              </a:rPr>
              <a:t>•</a:t>
            </a:r>
            <a:r>
              <a:rPr sz="2400" spc="294" dirty="0">
                <a:cs typeface="Arial"/>
              </a:rPr>
              <a:t> </a:t>
            </a:r>
            <a:r>
              <a:rPr lang="en-US" sz="2400" spc="294" dirty="0">
                <a:cs typeface="Arial"/>
              </a:rPr>
              <a:t>Asymptomatic/</a:t>
            </a:r>
            <a:r>
              <a:rPr sz="2400" spc="14" dirty="0">
                <a:cs typeface="Calibri"/>
              </a:rPr>
              <a:t>M</a:t>
            </a:r>
            <a:r>
              <a:rPr sz="2400" spc="0" dirty="0">
                <a:cs typeface="Calibri"/>
              </a:rPr>
              <a:t>ild</a:t>
            </a:r>
            <a:r>
              <a:rPr sz="2400" spc="-24" dirty="0">
                <a:cs typeface="Calibri"/>
              </a:rPr>
              <a:t> </a:t>
            </a:r>
            <a:r>
              <a:rPr sz="2400" spc="9" dirty="0">
                <a:cs typeface="Calibri"/>
              </a:rPr>
              <a:t>d</a:t>
            </a:r>
            <a:r>
              <a:rPr sz="2400" spc="0" dirty="0">
                <a:cs typeface="Calibri"/>
              </a:rPr>
              <a:t>isease</a:t>
            </a:r>
            <a:endParaRPr sz="2400" dirty="0">
              <a:cs typeface="Calibri"/>
            </a:endParaRPr>
          </a:p>
          <a:p>
            <a:pPr marL="241249">
              <a:lnSpc>
                <a:spcPts val="2785"/>
              </a:lnSpc>
            </a:pPr>
            <a:r>
              <a:rPr sz="2400" spc="0" dirty="0">
                <a:cs typeface="Arial"/>
              </a:rPr>
              <a:t>•</a:t>
            </a:r>
            <a:r>
              <a:rPr sz="2400" spc="294" dirty="0">
                <a:cs typeface="Arial"/>
              </a:rPr>
              <a:t> </a:t>
            </a:r>
            <a:r>
              <a:rPr sz="2400" spc="0" dirty="0">
                <a:cs typeface="Calibri"/>
              </a:rPr>
              <a:t>P</a:t>
            </a:r>
            <a:r>
              <a:rPr sz="2400" spc="-39" dirty="0">
                <a:cs typeface="Calibri"/>
              </a:rPr>
              <a:t>r</a:t>
            </a:r>
            <a:r>
              <a:rPr sz="2400" spc="0" dirty="0">
                <a:cs typeface="Calibri"/>
              </a:rPr>
              <a:t>ol</a:t>
            </a:r>
            <a:r>
              <a:rPr sz="2400" spc="9" dirty="0">
                <a:cs typeface="Calibri"/>
              </a:rPr>
              <a:t>o</a:t>
            </a:r>
            <a:r>
              <a:rPr sz="2400" spc="4" dirty="0">
                <a:cs typeface="Calibri"/>
              </a:rPr>
              <a:t>n</a:t>
            </a:r>
            <a:r>
              <a:rPr sz="2400" spc="-25" dirty="0">
                <a:cs typeface="Calibri"/>
              </a:rPr>
              <a:t>g</a:t>
            </a:r>
            <a:r>
              <a:rPr sz="2400" spc="0" dirty="0">
                <a:cs typeface="Calibri"/>
              </a:rPr>
              <a:t>ed</a:t>
            </a:r>
            <a:r>
              <a:rPr sz="2400" spc="-24" dirty="0">
                <a:cs typeface="Calibri"/>
              </a:rPr>
              <a:t> </a:t>
            </a:r>
            <a:r>
              <a:rPr sz="2400" spc="-59" dirty="0">
                <a:cs typeface="Calibri"/>
              </a:rPr>
              <a:t>f</a:t>
            </a:r>
            <a:r>
              <a:rPr sz="2400" spc="0" dirty="0">
                <a:cs typeface="Calibri"/>
              </a:rPr>
              <a:t>e</a:t>
            </a:r>
            <a:r>
              <a:rPr sz="2400" spc="-25" dirty="0">
                <a:cs typeface="Calibri"/>
              </a:rPr>
              <a:t>v</a:t>
            </a:r>
            <a:r>
              <a:rPr sz="2400" spc="0" dirty="0">
                <a:cs typeface="Calibri"/>
              </a:rPr>
              <a:t>er</a:t>
            </a:r>
            <a:r>
              <a:rPr sz="2400" spc="-4" dirty="0">
                <a:cs typeface="Calibri"/>
              </a:rPr>
              <a:t> </a:t>
            </a:r>
            <a:r>
              <a:rPr sz="2400" spc="4" dirty="0">
                <a:cs typeface="Calibri"/>
              </a:rPr>
              <a:t>un</a:t>
            </a:r>
            <a:r>
              <a:rPr sz="2400" spc="0" dirty="0">
                <a:cs typeface="Calibri"/>
              </a:rPr>
              <a:t>less</a:t>
            </a:r>
            <a:r>
              <a:rPr sz="2400" spc="-14" dirty="0">
                <a:cs typeface="Calibri"/>
              </a:rPr>
              <a:t> </a:t>
            </a:r>
            <a:r>
              <a:rPr sz="2400" spc="0" dirty="0">
                <a:cs typeface="Calibri"/>
              </a:rPr>
              <a:t>lo</a:t>
            </a:r>
            <a:r>
              <a:rPr sz="2400" spc="-29" dirty="0">
                <a:cs typeface="Calibri"/>
              </a:rPr>
              <a:t>w</a:t>
            </a:r>
            <a:r>
              <a:rPr sz="2400" spc="0" dirty="0">
                <a:cs typeface="Calibri"/>
              </a:rPr>
              <a:t>er</a:t>
            </a:r>
            <a:r>
              <a:rPr sz="2400" spc="-4" dirty="0">
                <a:cs typeface="Calibri"/>
              </a:rPr>
              <a:t> </a:t>
            </a:r>
            <a:r>
              <a:rPr sz="2400" spc="-19" dirty="0">
                <a:cs typeface="Calibri"/>
              </a:rPr>
              <a:t>r</a:t>
            </a:r>
            <a:r>
              <a:rPr sz="2400" spc="0" dirty="0">
                <a:cs typeface="Calibri"/>
              </a:rPr>
              <a:t>es</a:t>
            </a:r>
            <a:r>
              <a:rPr sz="2400" spc="9" dirty="0">
                <a:cs typeface="Calibri"/>
              </a:rPr>
              <a:t>p</a:t>
            </a:r>
            <a:r>
              <a:rPr sz="2400" spc="0" dirty="0">
                <a:cs typeface="Calibri"/>
              </a:rPr>
              <a:t>i</a:t>
            </a:r>
            <a:r>
              <a:rPr sz="2400" spc="-44" dirty="0">
                <a:cs typeface="Calibri"/>
              </a:rPr>
              <a:t>r</a:t>
            </a:r>
            <a:r>
              <a:rPr sz="2400" spc="-19" dirty="0">
                <a:cs typeface="Calibri"/>
              </a:rPr>
              <a:t>a</a:t>
            </a:r>
            <a:r>
              <a:rPr sz="2400" spc="-9" dirty="0">
                <a:cs typeface="Calibri"/>
              </a:rPr>
              <a:t>t</a:t>
            </a:r>
            <a:r>
              <a:rPr sz="2400" spc="0" dirty="0">
                <a:cs typeface="Calibri"/>
              </a:rPr>
              <a:t>o</a:t>
            </a:r>
            <a:r>
              <a:rPr sz="2400" spc="4" dirty="0">
                <a:cs typeface="Calibri"/>
              </a:rPr>
              <a:t>r</a:t>
            </a:r>
            <a:r>
              <a:rPr sz="2400" spc="0" dirty="0">
                <a:cs typeface="Calibri"/>
              </a:rPr>
              <a:t>y</a:t>
            </a:r>
            <a:r>
              <a:rPr sz="2400" spc="-44" dirty="0">
                <a:cs typeface="Calibri"/>
              </a:rPr>
              <a:t> </a:t>
            </a:r>
            <a:r>
              <a:rPr sz="2400" spc="9" dirty="0">
                <a:cs typeface="Calibri"/>
              </a:rPr>
              <a:t>t</a:t>
            </a:r>
            <a:r>
              <a:rPr sz="2400" spc="-44" dirty="0">
                <a:cs typeface="Calibri"/>
              </a:rPr>
              <a:t>r</a:t>
            </a:r>
            <a:r>
              <a:rPr sz="2400" spc="0" dirty="0">
                <a:cs typeface="Calibri"/>
              </a:rPr>
              <a:t>act</a:t>
            </a:r>
            <a:r>
              <a:rPr sz="2400" spc="-34" dirty="0">
                <a:cs typeface="Calibri"/>
              </a:rPr>
              <a:t> </a:t>
            </a:r>
            <a:r>
              <a:rPr sz="2400" spc="0" dirty="0">
                <a:cs typeface="Calibri"/>
              </a:rPr>
              <a:t>i</a:t>
            </a:r>
            <a:r>
              <a:rPr sz="2400" spc="-39" dirty="0">
                <a:cs typeface="Calibri"/>
              </a:rPr>
              <a:t>n</a:t>
            </a:r>
            <a:r>
              <a:rPr sz="2400" spc="-29" dirty="0">
                <a:cs typeface="Calibri"/>
              </a:rPr>
              <a:t>v</a:t>
            </a:r>
            <a:r>
              <a:rPr sz="2400" spc="0" dirty="0">
                <a:cs typeface="Calibri"/>
              </a:rPr>
              <a:t>ol</a:t>
            </a:r>
            <a:r>
              <a:rPr sz="2400" spc="-25" dirty="0">
                <a:cs typeface="Calibri"/>
              </a:rPr>
              <a:t>v</a:t>
            </a:r>
            <a:r>
              <a:rPr sz="2400" spc="0" dirty="0">
                <a:cs typeface="Calibri"/>
              </a:rPr>
              <a:t>em</a:t>
            </a:r>
            <a:r>
              <a:rPr sz="2400" spc="9" dirty="0">
                <a:cs typeface="Calibri"/>
              </a:rPr>
              <a:t>e</a:t>
            </a:r>
            <a:r>
              <a:rPr sz="2400" spc="-14" dirty="0">
                <a:cs typeface="Calibri"/>
              </a:rPr>
              <a:t>n</a:t>
            </a:r>
            <a:r>
              <a:rPr sz="2400" spc="0" dirty="0">
                <a:cs typeface="Calibri"/>
              </a:rPr>
              <a:t>t</a:t>
            </a:r>
            <a:r>
              <a:rPr sz="2400" spc="-29" dirty="0">
                <a:cs typeface="Calibri"/>
              </a:rPr>
              <a:t> </a:t>
            </a:r>
            <a:r>
              <a:rPr sz="2400" spc="0" dirty="0">
                <a:cs typeface="Calibri"/>
              </a:rPr>
              <a:t>s</a:t>
            </a:r>
            <a:r>
              <a:rPr sz="2400" spc="4" dirty="0">
                <a:cs typeface="Calibri"/>
              </a:rPr>
              <a:t>u</a:t>
            </a:r>
            <a:r>
              <a:rPr sz="2400" spc="0" dirty="0">
                <a:cs typeface="Calibri"/>
              </a:rPr>
              <a:t>s</a:t>
            </a:r>
            <a:r>
              <a:rPr sz="2400" spc="4" dirty="0">
                <a:cs typeface="Calibri"/>
              </a:rPr>
              <a:t>p</a:t>
            </a:r>
            <a:r>
              <a:rPr sz="2400" spc="0" dirty="0">
                <a:cs typeface="Calibri"/>
              </a:rPr>
              <a:t>ec</a:t>
            </a:r>
            <a:r>
              <a:rPr sz="2400" spc="-14" dirty="0">
                <a:cs typeface="Calibri"/>
              </a:rPr>
              <a:t>t</a:t>
            </a:r>
            <a:r>
              <a:rPr sz="2400" spc="0" dirty="0">
                <a:cs typeface="Calibri"/>
              </a:rPr>
              <a:t>ed</a:t>
            </a:r>
            <a:endParaRPr sz="2400" dirty="0">
              <a:cs typeface="Calibri"/>
            </a:endParaRPr>
          </a:p>
        </p:txBody>
      </p:sp>
      <p:sp>
        <p:nvSpPr>
          <p:cNvPr id="4" name="object 4"/>
          <p:cNvSpPr txBox="1"/>
          <p:nvPr/>
        </p:nvSpPr>
        <p:spPr>
          <a:xfrm>
            <a:off x="1383778" y="4313002"/>
            <a:ext cx="177952" cy="812046"/>
          </a:xfrm>
          <a:prstGeom prst="rect">
            <a:avLst/>
          </a:prstGeom>
        </p:spPr>
        <p:txBody>
          <a:bodyPr wrap="square" lIns="0" tIns="0" rIns="0" bIns="0" rtlCol="0">
            <a:noAutofit/>
          </a:bodyPr>
          <a:lstStyle/>
          <a:p>
            <a:pPr marL="12700">
              <a:lnSpc>
                <a:spcPts val="2555"/>
              </a:lnSpc>
              <a:spcBef>
                <a:spcPts val="127"/>
              </a:spcBef>
            </a:pPr>
            <a:endParaRPr lang="en-US" sz="2400" spc="0" dirty="0">
              <a:latin typeface="Arial"/>
              <a:cs typeface="Arial"/>
            </a:endParaRPr>
          </a:p>
          <a:p>
            <a:pPr marL="12700">
              <a:lnSpc>
                <a:spcPts val="2555"/>
              </a:lnSpc>
              <a:spcBef>
                <a:spcPts val="127"/>
              </a:spcBef>
            </a:pPr>
            <a:endParaRPr lang="en-IN" sz="2400" dirty="0">
              <a:latin typeface="Arial"/>
              <a:cs typeface="Arial"/>
            </a:endParaRPr>
          </a:p>
          <a:p>
            <a:pPr marL="12700">
              <a:lnSpc>
                <a:spcPts val="2555"/>
              </a:lnSpc>
              <a:spcBef>
                <a:spcPts val="127"/>
              </a:spcBef>
            </a:pPr>
            <a:endParaRPr sz="2400" dirty="0">
              <a:latin typeface="Arial"/>
              <a:cs typeface="Arial"/>
            </a:endParaRPr>
          </a:p>
          <a:p>
            <a:pPr marL="12700" marR="152">
              <a:lnSpc>
                <a:spcPct val="95825"/>
              </a:lnSpc>
            </a:pPr>
            <a:endParaRPr lang="en-US" sz="2400" spc="0" dirty="0">
              <a:latin typeface="Arial"/>
              <a:cs typeface="Arial"/>
            </a:endParaRPr>
          </a:p>
          <a:p>
            <a:pPr marL="12700" marR="152">
              <a:lnSpc>
                <a:spcPct val="95825"/>
              </a:lnSpc>
            </a:pPr>
            <a:endParaRPr lang="en-US" sz="2400" spc="0" dirty="0">
              <a:latin typeface="Arial"/>
              <a:cs typeface="Arial"/>
            </a:endParaRPr>
          </a:p>
          <a:p>
            <a:pPr marL="12700" marR="152">
              <a:lnSpc>
                <a:spcPct val="95825"/>
              </a:lnSpc>
            </a:pPr>
            <a:endParaRPr sz="2400" dirty="0">
              <a:latin typeface="Arial"/>
              <a:cs typeface="Arial"/>
            </a:endParaRPr>
          </a:p>
        </p:txBody>
      </p:sp>
      <p:sp>
        <p:nvSpPr>
          <p:cNvPr id="5" name="TextBox 4">
            <a:extLst>
              <a:ext uri="{FF2B5EF4-FFF2-40B4-BE49-F238E27FC236}">
                <a16:creationId xmlns:a16="http://schemas.microsoft.com/office/drawing/2014/main" id="{A4EF6986-AEF2-4414-BF19-9D3E82CDAA69}"/>
              </a:ext>
            </a:extLst>
          </p:cNvPr>
          <p:cNvSpPr txBox="1"/>
          <p:nvPr/>
        </p:nvSpPr>
        <p:spPr>
          <a:xfrm>
            <a:off x="2528980" y="4719025"/>
            <a:ext cx="7502340" cy="193899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285750" indent="-285750">
              <a:buFont typeface="Wingdings" panose="05000000000000000000" pitchFamily="2" charset="2"/>
              <a:buChar char="v"/>
            </a:pPr>
            <a:r>
              <a:rPr lang="en-US" sz="2400" dirty="0">
                <a:solidFill>
                  <a:schemeClr val="accent6">
                    <a:lumMod val="75000"/>
                  </a:schemeClr>
                </a:solidFill>
              </a:rPr>
              <a:t>Remember CT-Chest is not required to initiate treatment of patients with Hypoxia</a:t>
            </a:r>
          </a:p>
          <a:p>
            <a:pPr marL="285750" indent="-285750">
              <a:buFont typeface="Wingdings" panose="05000000000000000000" pitchFamily="2" charset="2"/>
              <a:buChar char="v"/>
            </a:pPr>
            <a:r>
              <a:rPr lang="en-US" sz="2400" dirty="0">
                <a:solidFill>
                  <a:schemeClr val="accent6">
                    <a:lumMod val="75000"/>
                  </a:schemeClr>
                </a:solidFill>
              </a:rPr>
              <a:t>It is also not required to asses response to treatment</a:t>
            </a:r>
          </a:p>
          <a:p>
            <a:pPr marL="285750" indent="-285750">
              <a:buFont typeface="Wingdings" panose="05000000000000000000" pitchFamily="2" charset="2"/>
              <a:buChar char="v"/>
            </a:pPr>
            <a:r>
              <a:rPr lang="en-US" sz="2400" dirty="0">
                <a:solidFill>
                  <a:schemeClr val="accent6">
                    <a:lumMod val="75000"/>
                  </a:schemeClr>
                </a:solidFill>
              </a:rPr>
              <a:t>HRCT done is first week of illness MIGHT underestimate the extent of lung involvement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17244" y="797586"/>
            <a:ext cx="10785236" cy="741968"/>
          </a:xfrm>
          <a:prstGeom prst="rect">
            <a:avLst/>
          </a:prstGeom>
        </p:spPr>
        <p:txBody>
          <a:bodyPr wrap="square" lIns="0" tIns="0" rIns="0" bIns="0" rtlCol="0">
            <a:noAutofit/>
          </a:bodyPr>
          <a:lstStyle/>
          <a:p>
            <a:pPr marL="12700">
              <a:lnSpc>
                <a:spcPts val="3770"/>
              </a:lnSpc>
              <a:spcBef>
                <a:spcPts val="188"/>
              </a:spcBef>
            </a:pPr>
            <a:r>
              <a:rPr sz="5400" spc="-29" baseline="3034" dirty="0">
                <a:solidFill>
                  <a:schemeClr val="accent5">
                    <a:lumMod val="75000"/>
                  </a:schemeClr>
                </a:solidFill>
                <a:latin typeface="+mj-lt"/>
                <a:cs typeface="Calibri Light"/>
              </a:rPr>
              <a:t>W</a:t>
            </a:r>
            <a:r>
              <a:rPr sz="5400" spc="-25" baseline="3034" dirty="0">
                <a:solidFill>
                  <a:schemeClr val="accent5">
                    <a:lumMod val="75000"/>
                  </a:schemeClr>
                </a:solidFill>
                <a:latin typeface="+mj-lt"/>
                <a:cs typeface="Calibri Light"/>
              </a:rPr>
              <a:t>h</a:t>
            </a:r>
            <a:r>
              <a:rPr sz="5400" spc="-39" baseline="3034" dirty="0">
                <a:solidFill>
                  <a:schemeClr val="accent5">
                    <a:lumMod val="75000"/>
                  </a:schemeClr>
                </a:solidFill>
                <a:latin typeface="+mj-lt"/>
                <a:cs typeface="Calibri Light"/>
              </a:rPr>
              <a:t>a</a:t>
            </a:r>
            <a:r>
              <a:rPr sz="5400" spc="0" baseline="3034" dirty="0">
                <a:solidFill>
                  <a:schemeClr val="accent5">
                    <a:lumMod val="75000"/>
                  </a:schemeClr>
                </a:solidFill>
                <a:latin typeface="+mj-lt"/>
                <a:cs typeface="Calibri Light"/>
              </a:rPr>
              <a:t>t</a:t>
            </a:r>
            <a:r>
              <a:rPr sz="5400" spc="-10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i</a:t>
            </a:r>
            <a:r>
              <a:rPr sz="5400" spc="0" baseline="3034" dirty="0">
                <a:solidFill>
                  <a:schemeClr val="accent5">
                    <a:lumMod val="75000"/>
                  </a:schemeClr>
                </a:solidFill>
                <a:latin typeface="+mj-lt"/>
                <a:cs typeface="Calibri Light"/>
              </a:rPr>
              <a:t>s</a:t>
            </a:r>
            <a:r>
              <a:rPr sz="5400" spc="-94" baseline="3034" dirty="0">
                <a:solidFill>
                  <a:schemeClr val="accent5">
                    <a:lumMod val="75000"/>
                  </a:schemeClr>
                </a:solidFill>
                <a:latin typeface="+mj-lt"/>
                <a:cs typeface="Calibri Light"/>
              </a:rPr>
              <a:t> </a:t>
            </a:r>
            <a:r>
              <a:rPr sz="5400" spc="9" baseline="3034" dirty="0">
                <a:solidFill>
                  <a:schemeClr val="accent5">
                    <a:lumMod val="75000"/>
                  </a:schemeClr>
                </a:solidFill>
                <a:latin typeface="+mj-lt"/>
                <a:cs typeface="Calibri Light"/>
              </a:rPr>
              <a:t>t</a:t>
            </a:r>
            <a:r>
              <a:rPr sz="5400" spc="0" baseline="3034" dirty="0">
                <a:solidFill>
                  <a:schemeClr val="accent5">
                    <a:lumMod val="75000"/>
                  </a:schemeClr>
                </a:solidFill>
                <a:latin typeface="+mj-lt"/>
                <a:cs typeface="Calibri Light"/>
              </a:rPr>
              <a:t>he</a:t>
            </a:r>
            <a:r>
              <a:rPr sz="5400" spc="-119" baseline="3034" dirty="0">
                <a:solidFill>
                  <a:schemeClr val="accent5">
                    <a:lumMod val="75000"/>
                  </a:schemeClr>
                </a:solidFill>
                <a:latin typeface="+mj-lt"/>
                <a:cs typeface="Calibri Light"/>
              </a:rPr>
              <a:t> </a:t>
            </a:r>
            <a:r>
              <a:rPr sz="5400" spc="-64" baseline="3034" dirty="0">
                <a:solidFill>
                  <a:schemeClr val="accent5">
                    <a:lumMod val="75000"/>
                  </a:schemeClr>
                </a:solidFill>
                <a:latin typeface="+mj-lt"/>
                <a:cs typeface="Calibri Light"/>
              </a:rPr>
              <a:t>r</a:t>
            </a:r>
            <a:r>
              <a:rPr sz="5400" spc="0" baseline="3034" dirty="0">
                <a:solidFill>
                  <a:schemeClr val="accent5">
                    <a:lumMod val="75000"/>
                  </a:schemeClr>
                </a:solidFill>
                <a:latin typeface="+mj-lt"/>
                <a:cs typeface="Calibri Light"/>
              </a:rPr>
              <a:t>ole</a:t>
            </a:r>
            <a:r>
              <a:rPr sz="5400" spc="-12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of</a:t>
            </a:r>
            <a:r>
              <a:rPr sz="5400" spc="-74" baseline="3034" dirty="0">
                <a:solidFill>
                  <a:schemeClr val="accent5">
                    <a:lumMod val="75000"/>
                  </a:schemeClr>
                </a:solidFill>
                <a:latin typeface="+mj-lt"/>
                <a:cs typeface="Calibri Light"/>
              </a:rPr>
              <a:t> </a:t>
            </a:r>
            <a:r>
              <a:rPr sz="5400" spc="14" baseline="3034" dirty="0">
                <a:solidFill>
                  <a:schemeClr val="accent5">
                    <a:lumMod val="75000"/>
                  </a:schemeClr>
                </a:solidFill>
                <a:latin typeface="+mj-lt"/>
                <a:cs typeface="Calibri Light"/>
              </a:rPr>
              <a:t>C</a:t>
            </a:r>
            <a:r>
              <a:rPr sz="5400" spc="0" baseline="3034" dirty="0">
                <a:solidFill>
                  <a:schemeClr val="accent5">
                    <a:lumMod val="75000"/>
                  </a:schemeClr>
                </a:solidFill>
                <a:latin typeface="+mj-lt"/>
                <a:cs typeface="Calibri Light"/>
              </a:rPr>
              <a:t>T</a:t>
            </a:r>
            <a:r>
              <a:rPr sz="5400" spc="-84"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ch</a:t>
            </a:r>
            <a:r>
              <a:rPr sz="5400" spc="-25" baseline="3034" dirty="0">
                <a:solidFill>
                  <a:schemeClr val="accent5">
                    <a:lumMod val="75000"/>
                  </a:schemeClr>
                </a:solidFill>
                <a:latin typeface="+mj-lt"/>
                <a:cs typeface="Calibri Light"/>
              </a:rPr>
              <a:t>e</a:t>
            </a:r>
            <a:r>
              <a:rPr sz="5400" spc="-75" baseline="3034" dirty="0">
                <a:solidFill>
                  <a:schemeClr val="accent5">
                    <a:lumMod val="75000"/>
                  </a:schemeClr>
                </a:solidFill>
                <a:latin typeface="+mj-lt"/>
                <a:cs typeface="Calibri Light"/>
              </a:rPr>
              <a:t>s</a:t>
            </a:r>
            <a:r>
              <a:rPr sz="5400" spc="0" baseline="3034" dirty="0">
                <a:solidFill>
                  <a:schemeClr val="accent5">
                    <a:lumMod val="75000"/>
                  </a:schemeClr>
                </a:solidFill>
                <a:latin typeface="+mj-lt"/>
                <a:cs typeface="Calibri Light"/>
              </a:rPr>
              <a:t>t</a:t>
            </a:r>
            <a:r>
              <a:rPr sz="5400" spc="-10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i</a:t>
            </a:r>
            <a:r>
              <a:rPr sz="5400" spc="0" baseline="3034" dirty="0">
                <a:solidFill>
                  <a:schemeClr val="accent5">
                    <a:lumMod val="75000"/>
                  </a:schemeClr>
                </a:solidFill>
                <a:latin typeface="+mj-lt"/>
                <a:cs typeface="Calibri Light"/>
              </a:rPr>
              <a:t>n</a:t>
            </a:r>
            <a:r>
              <a:rPr sz="5400" spc="-8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chi</a:t>
            </a:r>
            <a:r>
              <a:rPr sz="5400" spc="-25" baseline="3034" dirty="0">
                <a:solidFill>
                  <a:schemeClr val="accent5">
                    <a:lumMod val="75000"/>
                  </a:schemeClr>
                </a:solidFill>
                <a:latin typeface="+mj-lt"/>
                <a:cs typeface="Calibri Light"/>
              </a:rPr>
              <a:t>l</a:t>
            </a:r>
            <a:r>
              <a:rPr sz="5400" spc="-50" baseline="3034" dirty="0">
                <a:solidFill>
                  <a:schemeClr val="accent5">
                    <a:lumMod val="75000"/>
                  </a:schemeClr>
                </a:solidFill>
                <a:latin typeface="+mj-lt"/>
                <a:cs typeface="Calibri Light"/>
              </a:rPr>
              <a:t>d</a:t>
            </a:r>
            <a:r>
              <a:rPr sz="5400" spc="-64" baseline="3034" dirty="0">
                <a:solidFill>
                  <a:schemeClr val="accent5">
                    <a:lumMod val="75000"/>
                  </a:schemeClr>
                </a:solidFill>
                <a:latin typeface="+mj-lt"/>
                <a:cs typeface="Calibri Light"/>
              </a:rPr>
              <a:t>r</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n</a:t>
            </a:r>
            <a:r>
              <a:rPr sz="5400" spc="-11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w</a:t>
            </a:r>
            <a:r>
              <a:rPr sz="5400" spc="0" baseline="3034" dirty="0">
                <a:solidFill>
                  <a:schemeClr val="accent5">
                    <a:lumMod val="75000"/>
                  </a:schemeClr>
                </a:solidFill>
                <a:latin typeface="+mj-lt"/>
                <a:cs typeface="Calibri Light"/>
              </a:rPr>
              <a:t>i</a:t>
            </a:r>
            <a:r>
              <a:rPr sz="5400" spc="-9" baseline="3034" dirty="0">
                <a:solidFill>
                  <a:schemeClr val="accent5">
                    <a:lumMod val="75000"/>
                  </a:schemeClr>
                </a:solidFill>
                <a:latin typeface="+mj-lt"/>
                <a:cs typeface="Calibri Light"/>
              </a:rPr>
              <a:t>t</a:t>
            </a:r>
            <a:r>
              <a:rPr sz="5400" spc="0" baseline="3034" dirty="0">
                <a:solidFill>
                  <a:schemeClr val="accent5">
                    <a:lumMod val="75000"/>
                  </a:schemeClr>
                </a:solidFill>
                <a:latin typeface="+mj-lt"/>
                <a:cs typeface="Calibri Light"/>
              </a:rPr>
              <a:t>h</a:t>
            </a:r>
            <a:r>
              <a:rPr sz="5400" spc="-114" baseline="3034" dirty="0">
                <a:solidFill>
                  <a:schemeClr val="accent5">
                    <a:lumMod val="75000"/>
                  </a:schemeClr>
                </a:solidFill>
                <a:latin typeface="+mj-lt"/>
                <a:cs typeface="Calibri Light"/>
              </a:rPr>
              <a:t> </a:t>
            </a:r>
            <a:r>
              <a:rPr sz="5400" spc="-34" baseline="3034" dirty="0">
                <a:solidFill>
                  <a:schemeClr val="accent5">
                    <a:lumMod val="75000"/>
                  </a:schemeClr>
                </a:solidFill>
                <a:latin typeface="+mj-lt"/>
                <a:cs typeface="Calibri Light"/>
              </a:rPr>
              <a:t>C</a:t>
            </a:r>
            <a:r>
              <a:rPr sz="5400" spc="-50" baseline="3034" dirty="0">
                <a:solidFill>
                  <a:schemeClr val="accent5">
                    <a:lumMod val="75000"/>
                  </a:schemeClr>
                </a:solidFill>
                <a:latin typeface="+mj-lt"/>
                <a:cs typeface="Calibri Light"/>
              </a:rPr>
              <a:t>O</a:t>
            </a:r>
            <a:r>
              <a:rPr sz="5400" spc="-29" baseline="3034" dirty="0">
                <a:solidFill>
                  <a:schemeClr val="accent5">
                    <a:lumMod val="75000"/>
                  </a:schemeClr>
                </a:solidFill>
                <a:latin typeface="+mj-lt"/>
                <a:cs typeface="Calibri Light"/>
              </a:rPr>
              <a:t>V</a:t>
            </a:r>
            <a:r>
              <a:rPr sz="5400" spc="-14" baseline="3034" dirty="0">
                <a:solidFill>
                  <a:schemeClr val="accent5">
                    <a:lumMod val="75000"/>
                  </a:schemeClr>
                </a:solidFill>
                <a:latin typeface="+mj-lt"/>
                <a:cs typeface="Calibri Light"/>
              </a:rPr>
              <a:t>ID</a:t>
            </a:r>
            <a:r>
              <a:rPr sz="5400" spc="-25" baseline="3034" dirty="0">
                <a:solidFill>
                  <a:schemeClr val="accent5">
                    <a:lumMod val="75000"/>
                  </a:schemeClr>
                </a:solidFill>
                <a:latin typeface="+mj-lt"/>
                <a:cs typeface="Calibri Light"/>
              </a:rPr>
              <a:t>-19?</a:t>
            </a:r>
            <a:endParaRPr sz="3600" dirty="0">
              <a:solidFill>
                <a:schemeClr val="accent5">
                  <a:lumMod val="75000"/>
                </a:schemeClr>
              </a:solidFill>
              <a:latin typeface="+mj-lt"/>
              <a:cs typeface="Calibri Light"/>
            </a:endParaRPr>
          </a:p>
          <a:p>
            <a:pPr marL="12700" marR="68625">
              <a:lnSpc>
                <a:spcPct val="95825"/>
              </a:lnSpc>
              <a:spcBef>
                <a:spcPts val="2832"/>
              </a:spcBef>
            </a:pPr>
            <a:endParaRPr sz="2800" dirty="0">
              <a:solidFill>
                <a:schemeClr val="accent5">
                  <a:lumMod val="75000"/>
                </a:schemeClr>
              </a:solidFill>
              <a:latin typeface="+mj-lt"/>
              <a:cs typeface="Arial"/>
            </a:endParaRPr>
          </a:p>
        </p:txBody>
      </p:sp>
      <p:sp>
        <p:nvSpPr>
          <p:cNvPr id="4" name="object 4"/>
          <p:cNvSpPr txBox="1"/>
          <p:nvPr/>
        </p:nvSpPr>
        <p:spPr>
          <a:xfrm>
            <a:off x="1383778" y="4313002"/>
            <a:ext cx="177952" cy="812046"/>
          </a:xfrm>
          <a:prstGeom prst="rect">
            <a:avLst/>
          </a:prstGeom>
        </p:spPr>
        <p:txBody>
          <a:bodyPr wrap="square" lIns="0" tIns="0" rIns="0" bIns="0" rtlCol="0">
            <a:noAutofit/>
          </a:bodyPr>
          <a:lstStyle/>
          <a:p>
            <a:pPr marL="12700">
              <a:lnSpc>
                <a:spcPts val="2555"/>
              </a:lnSpc>
              <a:spcBef>
                <a:spcPts val="127"/>
              </a:spcBef>
            </a:pPr>
            <a:endParaRPr lang="en-US" sz="2400" spc="0" dirty="0">
              <a:latin typeface="Arial"/>
              <a:cs typeface="Arial"/>
            </a:endParaRPr>
          </a:p>
          <a:p>
            <a:pPr marL="12700">
              <a:lnSpc>
                <a:spcPts val="2555"/>
              </a:lnSpc>
              <a:spcBef>
                <a:spcPts val="127"/>
              </a:spcBef>
            </a:pPr>
            <a:endParaRPr lang="en-IN" sz="2400" dirty="0">
              <a:latin typeface="Arial"/>
              <a:cs typeface="Arial"/>
            </a:endParaRPr>
          </a:p>
          <a:p>
            <a:pPr marL="12700">
              <a:lnSpc>
                <a:spcPts val="2555"/>
              </a:lnSpc>
              <a:spcBef>
                <a:spcPts val="127"/>
              </a:spcBef>
            </a:pPr>
            <a:endParaRPr sz="2400" dirty="0">
              <a:latin typeface="Arial"/>
              <a:cs typeface="Arial"/>
            </a:endParaRPr>
          </a:p>
          <a:p>
            <a:pPr marL="12700" marR="152">
              <a:lnSpc>
                <a:spcPct val="95825"/>
              </a:lnSpc>
            </a:pPr>
            <a:endParaRPr lang="en-US" sz="2400" spc="0" dirty="0">
              <a:latin typeface="Arial"/>
              <a:cs typeface="Arial"/>
            </a:endParaRPr>
          </a:p>
          <a:p>
            <a:pPr marL="12700" marR="152">
              <a:lnSpc>
                <a:spcPct val="95825"/>
              </a:lnSpc>
            </a:pPr>
            <a:endParaRPr lang="en-US" sz="2400" spc="0" dirty="0">
              <a:latin typeface="Arial"/>
              <a:cs typeface="Arial"/>
            </a:endParaRPr>
          </a:p>
          <a:p>
            <a:pPr marL="12700" marR="152">
              <a:lnSpc>
                <a:spcPct val="95825"/>
              </a:lnSpc>
            </a:pPr>
            <a:endParaRPr sz="2400" dirty="0">
              <a:latin typeface="Arial"/>
              <a:cs typeface="Arial"/>
            </a:endParaRPr>
          </a:p>
        </p:txBody>
      </p:sp>
      <p:sp>
        <p:nvSpPr>
          <p:cNvPr id="3" name="object 3"/>
          <p:cNvSpPr txBox="1"/>
          <p:nvPr/>
        </p:nvSpPr>
        <p:spPr>
          <a:xfrm>
            <a:off x="1098550" y="2904480"/>
            <a:ext cx="10785237" cy="3778233"/>
          </a:xfrm>
          <a:prstGeom prst="rect">
            <a:avLst/>
          </a:prstGeom>
        </p:spPr>
        <p:txBody>
          <a:bodyPr wrap="square" lIns="0" tIns="0" rIns="0" bIns="0" rtlCol="0">
            <a:noAutofit/>
          </a:bodyPr>
          <a:lstStyle/>
          <a:p>
            <a:pPr marL="584200" indent="-571500">
              <a:spcBef>
                <a:spcPts val="127"/>
              </a:spcBef>
              <a:spcAft>
                <a:spcPts val="1200"/>
              </a:spcAft>
              <a:buFont typeface="Arial" panose="020B0604020202020204" pitchFamily="34" charset="0"/>
              <a:buChar char="•"/>
            </a:pPr>
            <a:r>
              <a:rPr sz="2400" spc="-9" dirty="0">
                <a:cs typeface="Calibri"/>
              </a:rPr>
              <a:t>C</a:t>
            </a:r>
            <a:r>
              <a:rPr sz="2400" spc="0" dirty="0">
                <a:cs typeface="Calibri"/>
              </a:rPr>
              <a:t>li</a:t>
            </a:r>
            <a:r>
              <a:rPr sz="2400" spc="9" dirty="0">
                <a:cs typeface="Calibri"/>
              </a:rPr>
              <a:t>n</a:t>
            </a:r>
            <a:r>
              <a:rPr sz="2400" spc="0" dirty="0">
                <a:cs typeface="Calibri"/>
              </a:rPr>
              <a:t>i</a:t>
            </a:r>
            <a:r>
              <a:rPr sz="2400" spc="-29" dirty="0">
                <a:cs typeface="Calibri"/>
              </a:rPr>
              <a:t>c</a:t>
            </a:r>
            <a:r>
              <a:rPr sz="2400" spc="0" dirty="0">
                <a:cs typeface="Calibri"/>
              </a:rPr>
              <a:t>al</a:t>
            </a:r>
            <a:r>
              <a:rPr sz="2400" spc="-14" dirty="0">
                <a:cs typeface="Calibri"/>
              </a:rPr>
              <a:t> </a:t>
            </a:r>
            <a:r>
              <a:rPr sz="2400" spc="0" dirty="0">
                <a:cs typeface="Calibri"/>
              </a:rPr>
              <a:t>s</a:t>
            </a:r>
            <a:r>
              <a:rPr sz="2400" spc="4" dirty="0">
                <a:cs typeface="Calibri"/>
              </a:rPr>
              <a:t>u</a:t>
            </a:r>
            <a:r>
              <a:rPr sz="2400" spc="0" dirty="0">
                <a:cs typeface="Calibri"/>
              </a:rPr>
              <a:t>s</a:t>
            </a:r>
            <a:r>
              <a:rPr sz="2400" spc="4" dirty="0">
                <a:cs typeface="Calibri"/>
              </a:rPr>
              <a:t>p</a:t>
            </a:r>
            <a:r>
              <a:rPr sz="2400" spc="0" dirty="0">
                <a:cs typeface="Calibri"/>
              </a:rPr>
              <a:t>ect</a:t>
            </a:r>
            <a:r>
              <a:rPr sz="2400" spc="-29" dirty="0">
                <a:cs typeface="Calibri"/>
              </a:rPr>
              <a:t> </a:t>
            </a:r>
            <a:r>
              <a:rPr sz="2400" spc="-34" dirty="0">
                <a:cs typeface="Calibri"/>
              </a:rPr>
              <a:t>C</a:t>
            </a:r>
            <a:r>
              <a:rPr sz="2400" spc="-29" dirty="0">
                <a:cs typeface="Calibri"/>
              </a:rPr>
              <a:t>O</a:t>
            </a:r>
            <a:r>
              <a:rPr sz="2400" spc="0" dirty="0">
                <a:cs typeface="Calibri"/>
              </a:rPr>
              <a:t>VI</a:t>
            </a:r>
            <a:r>
              <a:rPr sz="2400" spc="25" dirty="0">
                <a:cs typeface="Calibri"/>
              </a:rPr>
              <a:t>D</a:t>
            </a:r>
            <a:r>
              <a:rPr sz="2400" spc="9" dirty="0">
                <a:cs typeface="Calibri"/>
              </a:rPr>
              <a:t>-</a:t>
            </a:r>
            <a:r>
              <a:rPr sz="2400" spc="0" dirty="0">
                <a:cs typeface="Calibri"/>
              </a:rPr>
              <a:t>19</a:t>
            </a:r>
            <a:r>
              <a:rPr sz="2400" spc="-24" dirty="0">
                <a:cs typeface="Calibri"/>
              </a:rPr>
              <a:t> </a:t>
            </a:r>
            <a:r>
              <a:rPr sz="2400" spc="-14" dirty="0">
                <a:cs typeface="Calibri"/>
              </a:rPr>
              <a:t>w</a:t>
            </a:r>
            <a:r>
              <a:rPr sz="2400" spc="0" dirty="0">
                <a:cs typeface="Calibri"/>
              </a:rPr>
              <a:t>i</a:t>
            </a:r>
            <a:r>
              <a:rPr sz="2400" spc="9" dirty="0">
                <a:cs typeface="Calibri"/>
              </a:rPr>
              <a:t>t</a:t>
            </a:r>
            <a:r>
              <a:rPr sz="2400" spc="0" dirty="0">
                <a:cs typeface="Calibri"/>
              </a:rPr>
              <a:t>h</a:t>
            </a:r>
            <a:r>
              <a:rPr sz="2400" spc="-29" dirty="0">
                <a:cs typeface="Calibri"/>
              </a:rPr>
              <a:t> </a:t>
            </a:r>
            <a:r>
              <a:rPr sz="2400" spc="4" dirty="0">
                <a:solidFill>
                  <a:srgbClr val="C00000"/>
                </a:solidFill>
                <a:cs typeface="Calibri"/>
              </a:rPr>
              <a:t>p</a:t>
            </a:r>
            <a:r>
              <a:rPr sz="2400" spc="-44" dirty="0">
                <a:solidFill>
                  <a:srgbClr val="C00000"/>
                </a:solidFill>
                <a:cs typeface="Calibri"/>
              </a:rPr>
              <a:t>r</a:t>
            </a:r>
            <a:r>
              <a:rPr sz="2400" spc="0" dirty="0">
                <a:solidFill>
                  <a:srgbClr val="C00000"/>
                </a:solidFill>
                <a:cs typeface="Calibri"/>
              </a:rPr>
              <a:t>o</a:t>
            </a:r>
            <a:r>
              <a:rPr sz="2400" spc="14" dirty="0">
                <a:solidFill>
                  <a:srgbClr val="C00000"/>
                </a:solidFill>
                <a:cs typeface="Calibri"/>
              </a:rPr>
              <a:t>t</a:t>
            </a:r>
            <a:r>
              <a:rPr sz="2400" spc="-44" dirty="0">
                <a:solidFill>
                  <a:srgbClr val="C00000"/>
                </a:solidFill>
                <a:cs typeface="Calibri"/>
              </a:rPr>
              <a:t>r</a:t>
            </a:r>
            <a:r>
              <a:rPr sz="2400" spc="0" dirty="0">
                <a:solidFill>
                  <a:srgbClr val="C00000"/>
                </a:solidFill>
                <a:cs typeface="Calibri"/>
              </a:rPr>
              <a:t>ac</a:t>
            </a:r>
            <a:r>
              <a:rPr sz="2400" spc="-19" dirty="0">
                <a:solidFill>
                  <a:srgbClr val="C00000"/>
                </a:solidFill>
                <a:cs typeface="Calibri"/>
              </a:rPr>
              <a:t>t</a:t>
            </a:r>
            <a:r>
              <a:rPr sz="2400" spc="0" dirty="0">
                <a:solidFill>
                  <a:srgbClr val="C00000"/>
                </a:solidFill>
                <a:cs typeface="Calibri"/>
              </a:rPr>
              <a:t>ed</a:t>
            </a:r>
            <a:r>
              <a:rPr sz="2400" spc="-25" dirty="0">
                <a:solidFill>
                  <a:srgbClr val="C00000"/>
                </a:solidFill>
                <a:cs typeface="Calibri"/>
              </a:rPr>
              <a:t> </a:t>
            </a:r>
            <a:r>
              <a:rPr sz="2400" spc="-50" dirty="0">
                <a:solidFill>
                  <a:srgbClr val="C00000"/>
                </a:solidFill>
                <a:cs typeface="Calibri"/>
              </a:rPr>
              <a:t>s</a:t>
            </a:r>
            <a:r>
              <a:rPr sz="2400" spc="-4" dirty="0">
                <a:solidFill>
                  <a:srgbClr val="C00000"/>
                </a:solidFill>
                <a:cs typeface="Calibri"/>
              </a:rPr>
              <a:t>y</a:t>
            </a:r>
            <a:r>
              <a:rPr sz="2400" spc="0" dirty="0">
                <a:solidFill>
                  <a:srgbClr val="C00000"/>
                </a:solidFill>
                <a:cs typeface="Calibri"/>
              </a:rPr>
              <a:t>m</a:t>
            </a:r>
            <a:r>
              <a:rPr sz="2400" spc="9" dirty="0">
                <a:solidFill>
                  <a:srgbClr val="C00000"/>
                </a:solidFill>
                <a:cs typeface="Calibri"/>
              </a:rPr>
              <a:t>p</a:t>
            </a:r>
            <a:r>
              <a:rPr sz="2400" spc="-9" dirty="0">
                <a:solidFill>
                  <a:srgbClr val="C00000"/>
                </a:solidFill>
                <a:cs typeface="Calibri"/>
              </a:rPr>
              <a:t>t</a:t>
            </a:r>
            <a:r>
              <a:rPr sz="2400" spc="0" dirty="0">
                <a:solidFill>
                  <a:srgbClr val="C00000"/>
                </a:solidFill>
                <a:cs typeface="Calibri"/>
              </a:rPr>
              <a:t>oms</a:t>
            </a:r>
            <a:r>
              <a:rPr sz="2400" spc="-59" dirty="0">
                <a:solidFill>
                  <a:srgbClr val="C00000"/>
                </a:solidFill>
                <a:cs typeface="Calibri"/>
              </a:rPr>
              <a:t> </a:t>
            </a:r>
            <a:r>
              <a:rPr sz="2400" spc="4" dirty="0">
                <a:solidFill>
                  <a:srgbClr val="C00000"/>
                </a:solidFill>
                <a:cs typeface="Calibri"/>
              </a:rPr>
              <a:t>bu</a:t>
            </a:r>
            <a:r>
              <a:rPr sz="2400" spc="0" dirty="0">
                <a:solidFill>
                  <a:srgbClr val="C00000"/>
                </a:solidFill>
                <a:cs typeface="Calibri"/>
              </a:rPr>
              <a:t>t</a:t>
            </a:r>
            <a:r>
              <a:rPr sz="2400" spc="-29" dirty="0">
                <a:solidFill>
                  <a:srgbClr val="C00000"/>
                </a:solidFill>
                <a:cs typeface="Calibri"/>
              </a:rPr>
              <a:t> </a:t>
            </a:r>
            <a:r>
              <a:rPr sz="2400" spc="4" dirty="0">
                <a:solidFill>
                  <a:srgbClr val="C00000"/>
                </a:solidFill>
                <a:cs typeface="Calibri"/>
              </a:rPr>
              <a:t>n</a:t>
            </a:r>
            <a:r>
              <a:rPr sz="2400" spc="0" dirty="0">
                <a:solidFill>
                  <a:srgbClr val="C00000"/>
                </a:solidFill>
                <a:cs typeface="Calibri"/>
              </a:rPr>
              <a:t>e</a:t>
            </a:r>
            <a:r>
              <a:rPr sz="2400" spc="-44" dirty="0">
                <a:solidFill>
                  <a:srgbClr val="C00000"/>
                </a:solidFill>
                <a:cs typeface="Calibri"/>
              </a:rPr>
              <a:t>g</a:t>
            </a:r>
            <a:r>
              <a:rPr sz="2400" spc="-19" dirty="0">
                <a:solidFill>
                  <a:srgbClr val="C00000"/>
                </a:solidFill>
                <a:cs typeface="Calibri"/>
              </a:rPr>
              <a:t>a</a:t>
            </a:r>
            <a:r>
              <a:rPr sz="2400" spc="9" dirty="0">
                <a:solidFill>
                  <a:srgbClr val="C00000"/>
                </a:solidFill>
                <a:cs typeface="Calibri"/>
              </a:rPr>
              <a:t>t</a:t>
            </a:r>
            <a:r>
              <a:rPr sz="2400" spc="0" dirty="0">
                <a:solidFill>
                  <a:srgbClr val="C00000"/>
                </a:solidFill>
                <a:cs typeface="Calibri"/>
              </a:rPr>
              <a:t>i</a:t>
            </a:r>
            <a:r>
              <a:rPr sz="2400" spc="-29" dirty="0">
                <a:solidFill>
                  <a:srgbClr val="C00000"/>
                </a:solidFill>
                <a:cs typeface="Calibri"/>
              </a:rPr>
              <a:t>v</a:t>
            </a:r>
            <a:r>
              <a:rPr sz="2400" spc="0" dirty="0">
                <a:solidFill>
                  <a:srgbClr val="C00000"/>
                </a:solidFill>
                <a:cs typeface="Calibri"/>
              </a:rPr>
              <a:t>e</a:t>
            </a:r>
            <a:r>
              <a:rPr sz="2400" spc="-9" dirty="0">
                <a:solidFill>
                  <a:srgbClr val="C00000"/>
                </a:solidFill>
                <a:cs typeface="Calibri"/>
              </a:rPr>
              <a:t> </a:t>
            </a:r>
            <a:r>
              <a:rPr sz="2400" spc="-34" dirty="0">
                <a:solidFill>
                  <a:srgbClr val="C00000"/>
                </a:solidFill>
                <a:cs typeface="Calibri"/>
              </a:rPr>
              <a:t>R</a:t>
            </a:r>
            <a:r>
              <a:rPr sz="2400" spc="0" dirty="0">
                <a:solidFill>
                  <a:srgbClr val="C00000"/>
                </a:solidFill>
                <a:cs typeface="Calibri"/>
              </a:rPr>
              <a:t>T</a:t>
            </a:r>
            <a:r>
              <a:rPr sz="2400" spc="-9" dirty="0">
                <a:solidFill>
                  <a:srgbClr val="C00000"/>
                </a:solidFill>
                <a:cs typeface="Calibri"/>
              </a:rPr>
              <a:t> </a:t>
            </a:r>
            <a:r>
              <a:rPr sz="2400" spc="0" dirty="0">
                <a:solidFill>
                  <a:srgbClr val="C00000"/>
                </a:solidFill>
                <a:cs typeface="Calibri"/>
              </a:rPr>
              <a:t>PCR</a:t>
            </a:r>
            <a:endParaRPr sz="2400" dirty="0">
              <a:solidFill>
                <a:srgbClr val="C00000"/>
              </a:solidFill>
              <a:cs typeface="Calibri"/>
            </a:endParaRPr>
          </a:p>
          <a:p>
            <a:pPr marL="584200" marR="45765" indent="-571500">
              <a:spcBef>
                <a:spcPts val="9"/>
              </a:spcBef>
              <a:spcAft>
                <a:spcPts val="1200"/>
              </a:spcAft>
              <a:buFont typeface="Arial" panose="020B0604020202020204" pitchFamily="34" charset="0"/>
              <a:buChar char="•"/>
            </a:pPr>
            <a:r>
              <a:rPr sz="2400" spc="0" dirty="0">
                <a:solidFill>
                  <a:srgbClr val="C00000"/>
                </a:solidFill>
                <a:cs typeface="Calibri"/>
              </a:rPr>
              <a:t>Ac</a:t>
            </a:r>
            <a:r>
              <a:rPr sz="2400" spc="4" dirty="0">
                <a:solidFill>
                  <a:srgbClr val="C00000"/>
                </a:solidFill>
                <a:cs typeface="Calibri"/>
              </a:rPr>
              <a:t>u</a:t>
            </a:r>
            <a:r>
              <a:rPr sz="2400" spc="-9" dirty="0">
                <a:solidFill>
                  <a:srgbClr val="C00000"/>
                </a:solidFill>
                <a:cs typeface="Calibri"/>
              </a:rPr>
              <a:t>t</a:t>
            </a:r>
            <a:r>
              <a:rPr sz="2400" spc="0" dirty="0">
                <a:solidFill>
                  <a:srgbClr val="C00000"/>
                </a:solidFill>
                <a:cs typeface="Calibri"/>
              </a:rPr>
              <a:t>ely</a:t>
            </a:r>
            <a:r>
              <a:rPr sz="2400" spc="-39" dirty="0">
                <a:solidFill>
                  <a:srgbClr val="C00000"/>
                </a:solidFill>
                <a:cs typeface="Calibri"/>
              </a:rPr>
              <a:t> </a:t>
            </a:r>
            <a:r>
              <a:rPr sz="2400" spc="0" dirty="0">
                <a:solidFill>
                  <a:srgbClr val="C00000"/>
                </a:solidFill>
                <a:cs typeface="Calibri"/>
              </a:rPr>
              <a:t>si</a:t>
            </a:r>
            <a:r>
              <a:rPr sz="2400" spc="-9" dirty="0">
                <a:solidFill>
                  <a:srgbClr val="C00000"/>
                </a:solidFill>
                <a:cs typeface="Calibri"/>
              </a:rPr>
              <a:t>c</a:t>
            </a:r>
            <a:r>
              <a:rPr sz="2400" spc="0" dirty="0">
                <a:solidFill>
                  <a:srgbClr val="C00000"/>
                </a:solidFill>
                <a:cs typeface="Calibri"/>
              </a:rPr>
              <a:t>k </a:t>
            </a:r>
            <a:r>
              <a:rPr sz="2400" spc="-4" dirty="0">
                <a:solidFill>
                  <a:srgbClr val="C00000"/>
                </a:solidFill>
                <a:cs typeface="Calibri"/>
              </a:rPr>
              <a:t>c</a:t>
            </a:r>
            <a:r>
              <a:rPr sz="2400" spc="9" dirty="0">
                <a:solidFill>
                  <a:srgbClr val="C00000"/>
                </a:solidFill>
                <a:cs typeface="Calibri"/>
              </a:rPr>
              <a:t>h</a:t>
            </a:r>
            <a:r>
              <a:rPr sz="2400" spc="0" dirty="0">
                <a:solidFill>
                  <a:srgbClr val="C00000"/>
                </a:solidFill>
                <a:cs typeface="Calibri"/>
              </a:rPr>
              <a:t>ild </a:t>
            </a:r>
            <a:r>
              <a:rPr sz="2400" spc="-9" dirty="0">
                <a:solidFill>
                  <a:srgbClr val="C00000"/>
                </a:solidFill>
                <a:cs typeface="Calibri"/>
              </a:rPr>
              <a:t>w</a:t>
            </a:r>
            <a:r>
              <a:rPr sz="2400" spc="0" dirty="0">
                <a:solidFill>
                  <a:srgbClr val="C00000"/>
                </a:solidFill>
                <a:cs typeface="Calibri"/>
              </a:rPr>
              <a:t>i</a:t>
            </a:r>
            <a:r>
              <a:rPr sz="2400" spc="9" dirty="0">
                <a:solidFill>
                  <a:srgbClr val="C00000"/>
                </a:solidFill>
                <a:cs typeface="Calibri"/>
              </a:rPr>
              <a:t>t</a:t>
            </a:r>
            <a:r>
              <a:rPr sz="2400" spc="0" dirty="0">
                <a:solidFill>
                  <a:srgbClr val="C00000"/>
                </a:solidFill>
                <a:cs typeface="Calibri"/>
              </a:rPr>
              <a:t>h</a:t>
            </a:r>
            <a:r>
              <a:rPr sz="2400" spc="-4" dirty="0">
                <a:solidFill>
                  <a:srgbClr val="C00000"/>
                </a:solidFill>
                <a:cs typeface="Calibri"/>
              </a:rPr>
              <a:t> </a:t>
            </a:r>
            <a:r>
              <a:rPr sz="2400" spc="9" dirty="0">
                <a:solidFill>
                  <a:srgbClr val="C00000"/>
                </a:solidFill>
                <a:cs typeface="Calibri"/>
              </a:rPr>
              <a:t>b</a:t>
            </a:r>
            <a:r>
              <a:rPr sz="2400" spc="-19" dirty="0">
                <a:solidFill>
                  <a:srgbClr val="C00000"/>
                </a:solidFill>
                <a:cs typeface="Calibri"/>
              </a:rPr>
              <a:t>r</a:t>
            </a:r>
            <a:r>
              <a:rPr sz="2400" spc="0" dirty="0">
                <a:solidFill>
                  <a:srgbClr val="C00000"/>
                </a:solidFill>
                <a:cs typeface="Calibri"/>
              </a:rPr>
              <a:t>e</a:t>
            </a:r>
            <a:r>
              <a:rPr sz="2400" spc="-14" dirty="0">
                <a:solidFill>
                  <a:srgbClr val="C00000"/>
                </a:solidFill>
                <a:cs typeface="Calibri"/>
              </a:rPr>
              <a:t>a</a:t>
            </a:r>
            <a:r>
              <a:rPr sz="2400" spc="9" dirty="0">
                <a:solidFill>
                  <a:srgbClr val="C00000"/>
                </a:solidFill>
                <a:cs typeface="Calibri"/>
              </a:rPr>
              <a:t>th</a:t>
            </a:r>
            <a:r>
              <a:rPr sz="2400" spc="0" dirty="0">
                <a:solidFill>
                  <a:srgbClr val="C00000"/>
                </a:solidFill>
                <a:cs typeface="Calibri"/>
              </a:rPr>
              <a:t>less</a:t>
            </a:r>
            <a:r>
              <a:rPr sz="2400" spc="9" dirty="0">
                <a:solidFill>
                  <a:srgbClr val="C00000"/>
                </a:solidFill>
                <a:cs typeface="Calibri"/>
              </a:rPr>
              <a:t>n</a:t>
            </a:r>
            <a:r>
              <a:rPr sz="2400" spc="0" dirty="0">
                <a:solidFill>
                  <a:srgbClr val="C00000"/>
                </a:solidFill>
                <a:cs typeface="Calibri"/>
              </a:rPr>
              <a:t>ess</a:t>
            </a:r>
            <a:r>
              <a:rPr sz="2400" spc="-59" dirty="0">
                <a:solidFill>
                  <a:srgbClr val="C00000"/>
                </a:solidFill>
                <a:cs typeface="Calibri"/>
              </a:rPr>
              <a:t> </a:t>
            </a:r>
            <a:r>
              <a:rPr sz="2400" spc="-9" dirty="0">
                <a:cs typeface="Calibri"/>
              </a:rPr>
              <a:t>w</a:t>
            </a:r>
            <a:r>
              <a:rPr sz="2400" spc="9" dirty="0">
                <a:cs typeface="Calibri"/>
              </a:rPr>
              <a:t>h</a:t>
            </a:r>
            <a:r>
              <a:rPr sz="2400" spc="0" dirty="0">
                <a:cs typeface="Calibri"/>
              </a:rPr>
              <a:t>e</a:t>
            </a:r>
            <a:r>
              <a:rPr sz="2400" spc="-14" dirty="0">
                <a:cs typeface="Calibri"/>
              </a:rPr>
              <a:t>r</a:t>
            </a:r>
            <a:r>
              <a:rPr sz="2400" spc="0" dirty="0">
                <a:cs typeface="Calibri"/>
              </a:rPr>
              <a:t>e</a:t>
            </a:r>
            <a:r>
              <a:rPr sz="2400" spc="-9" dirty="0">
                <a:cs typeface="Calibri"/>
              </a:rPr>
              <a:t> </a:t>
            </a:r>
            <a:r>
              <a:rPr sz="2400" spc="9" dirty="0">
                <a:cs typeface="Calibri"/>
              </a:rPr>
              <a:t>n</a:t>
            </a:r>
            <a:r>
              <a:rPr sz="2400" spc="0" dirty="0">
                <a:cs typeface="Calibri"/>
              </a:rPr>
              <a:t>e</a:t>
            </a:r>
            <a:r>
              <a:rPr sz="2400" spc="9" dirty="0">
                <a:cs typeface="Calibri"/>
              </a:rPr>
              <a:t>e</a:t>
            </a:r>
            <a:r>
              <a:rPr sz="2400" spc="0" dirty="0">
                <a:cs typeface="Calibri"/>
              </a:rPr>
              <a:t>d</a:t>
            </a:r>
            <a:r>
              <a:rPr sz="2400" spc="-29" dirty="0">
                <a:cs typeface="Calibri"/>
              </a:rPr>
              <a:t> </a:t>
            </a:r>
            <a:r>
              <a:rPr sz="2400" spc="-9" dirty="0">
                <a:cs typeface="Calibri"/>
              </a:rPr>
              <a:t>t</a:t>
            </a:r>
            <a:r>
              <a:rPr sz="2400" spc="0" dirty="0">
                <a:cs typeface="Calibri"/>
              </a:rPr>
              <a:t>o</a:t>
            </a:r>
            <a:r>
              <a:rPr sz="2400" spc="-9" dirty="0">
                <a:cs typeface="Calibri"/>
              </a:rPr>
              <a:t> </a:t>
            </a:r>
            <a:r>
              <a:rPr sz="2400" spc="9" dirty="0">
                <a:cs typeface="Calibri"/>
              </a:rPr>
              <a:t>d</a:t>
            </a:r>
            <a:r>
              <a:rPr sz="2400" spc="-19" dirty="0">
                <a:cs typeface="Calibri"/>
              </a:rPr>
              <a:t>e</a:t>
            </a:r>
            <a:r>
              <a:rPr sz="2400" spc="-9" dirty="0">
                <a:cs typeface="Calibri"/>
              </a:rPr>
              <a:t>t</a:t>
            </a:r>
            <a:r>
              <a:rPr sz="2400" spc="0" dirty="0">
                <a:cs typeface="Calibri"/>
              </a:rPr>
              <a:t>e</a:t>
            </a:r>
            <a:r>
              <a:rPr sz="2400" spc="4" dirty="0">
                <a:cs typeface="Calibri"/>
              </a:rPr>
              <a:t>r</a:t>
            </a:r>
            <a:r>
              <a:rPr sz="2400" spc="0" dirty="0">
                <a:cs typeface="Calibri"/>
              </a:rPr>
              <a:t>mi</a:t>
            </a:r>
            <a:r>
              <a:rPr sz="2400" spc="14" dirty="0">
                <a:cs typeface="Calibri"/>
              </a:rPr>
              <a:t>n</a:t>
            </a:r>
            <a:r>
              <a:rPr sz="2400" spc="0" dirty="0">
                <a:cs typeface="Calibri"/>
              </a:rPr>
              <a:t>e</a:t>
            </a:r>
            <a:r>
              <a:rPr sz="2400" spc="-34" dirty="0">
                <a:cs typeface="Calibri"/>
              </a:rPr>
              <a:t> </a:t>
            </a:r>
            <a:r>
              <a:rPr sz="2400" spc="-29" dirty="0">
                <a:cs typeface="Calibri"/>
              </a:rPr>
              <a:t>c</a:t>
            </a:r>
            <a:r>
              <a:rPr sz="2400" spc="0" dirty="0">
                <a:cs typeface="Calibri"/>
              </a:rPr>
              <a:t>a</a:t>
            </a:r>
            <a:r>
              <a:rPr sz="2400" spc="9" dirty="0">
                <a:cs typeface="Calibri"/>
              </a:rPr>
              <a:t>u</a:t>
            </a:r>
            <a:r>
              <a:rPr sz="2400" spc="0" dirty="0">
                <a:cs typeface="Calibri"/>
              </a:rPr>
              <a:t>se</a:t>
            </a:r>
            <a:r>
              <a:rPr sz="2400" spc="-9" dirty="0">
                <a:cs typeface="Calibri"/>
              </a:rPr>
              <a:t> </a:t>
            </a:r>
            <a:r>
              <a:rPr sz="2400" spc="0" dirty="0">
                <a:cs typeface="Calibri"/>
              </a:rPr>
              <a:t>of</a:t>
            </a:r>
            <a:r>
              <a:rPr lang="en-US" sz="2400" dirty="0">
                <a:cs typeface="Calibri"/>
              </a:rPr>
              <a:t> </a:t>
            </a:r>
            <a:r>
              <a:rPr sz="2400" spc="0" dirty="0">
                <a:cs typeface="Calibri"/>
              </a:rPr>
              <a:t>ill</a:t>
            </a:r>
            <a:r>
              <a:rPr sz="2400" spc="9" dirty="0">
                <a:cs typeface="Calibri"/>
              </a:rPr>
              <a:t>n</a:t>
            </a:r>
            <a:r>
              <a:rPr sz="2400" spc="0" dirty="0">
                <a:cs typeface="Calibri"/>
              </a:rPr>
              <a:t>ess</a:t>
            </a:r>
            <a:r>
              <a:rPr sz="2400" spc="-14" dirty="0">
                <a:cs typeface="Calibri"/>
              </a:rPr>
              <a:t> </a:t>
            </a:r>
            <a:r>
              <a:rPr sz="2400" spc="0" dirty="0">
                <a:cs typeface="Calibri"/>
              </a:rPr>
              <a:t>a</a:t>
            </a:r>
            <a:r>
              <a:rPr sz="2400" spc="9" dirty="0">
                <a:cs typeface="Calibri"/>
              </a:rPr>
              <a:t>n</a:t>
            </a:r>
            <a:r>
              <a:rPr sz="2400" spc="0" dirty="0">
                <a:cs typeface="Calibri"/>
              </a:rPr>
              <a:t>d</a:t>
            </a:r>
            <a:r>
              <a:rPr sz="2400" spc="-29" dirty="0">
                <a:cs typeface="Calibri"/>
              </a:rPr>
              <a:t> </a:t>
            </a:r>
            <a:r>
              <a:rPr sz="2400" spc="9" dirty="0">
                <a:cs typeface="Calibri"/>
              </a:rPr>
              <a:t>t</a:t>
            </a:r>
            <a:r>
              <a:rPr sz="2400" spc="0" dirty="0">
                <a:cs typeface="Calibri"/>
              </a:rPr>
              <a:t>ria</a:t>
            </a:r>
            <a:r>
              <a:rPr sz="2400" spc="-25" dirty="0">
                <a:cs typeface="Calibri"/>
              </a:rPr>
              <a:t>g</a:t>
            </a:r>
            <a:r>
              <a:rPr sz="2400" spc="0" dirty="0">
                <a:cs typeface="Calibri"/>
              </a:rPr>
              <a:t>e</a:t>
            </a:r>
            <a:r>
              <a:rPr sz="2400" spc="-9" dirty="0">
                <a:cs typeface="Calibri"/>
              </a:rPr>
              <a:t> </a:t>
            </a:r>
            <a:r>
              <a:rPr sz="2400" spc="0" dirty="0">
                <a:cs typeface="Calibri"/>
              </a:rPr>
              <a:t>is</a:t>
            </a:r>
            <a:r>
              <a:rPr sz="2400" spc="-19" dirty="0">
                <a:cs typeface="Calibri"/>
              </a:rPr>
              <a:t> </a:t>
            </a:r>
            <a:r>
              <a:rPr sz="2400" spc="4" dirty="0">
                <a:cs typeface="Calibri"/>
              </a:rPr>
              <a:t>n</a:t>
            </a:r>
            <a:r>
              <a:rPr sz="2400" spc="0" dirty="0">
                <a:cs typeface="Calibri"/>
              </a:rPr>
              <a:t>e</a:t>
            </a:r>
            <a:r>
              <a:rPr sz="2400" spc="4" dirty="0">
                <a:cs typeface="Calibri"/>
              </a:rPr>
              <a:t>ed</a:t>
            </a:r>
            <a:r>
              <a:rPr sz="2400" spc="0" dirty="0">
                <a:cs typeface="Calibri"/>
              </a:rPr>
              <a:t>ed</a:t>
            </a:r>
            <a:endParaRPr sz="2400" dirty="0">
              <a:cs typeface="Calibri"/>
            </a:endParaRPr>
          </a:p>
          <a:p>
            <a:pPr marL="584200" marR="45765" indent="-571500">
              <a:spcBef>
                <a:spcPts val="18"/>
              </a:spcBef>
              <a:spcAft>
                <a:spcPts val="1200"/>
              </a:spcAft>
              <a:buFont typeface="Arial" panose="020B0604020202020204" pitchFamily="34" charset="0"/>
              <a:buChar char="•"/>
            </a:pPr>
            <a:r>
              <a:rPr sz="2400" spc="-44" dirty="0">
                <a:solidFill>
                  <a:srgbClr val="C00000"/>
                </a:solidFill>
                <a:cs typeface="Calibri"/>
              </a:rPr>
              <a:t>K</a:t>
            </a:r>
            <a:r>
              <a:rPr sz="2400" spc="9" dirty="0">
                <a:solidFill>
                  <a:srgbClr val="C00000"/>
                </a:solidFill>
                <a:cs typeface="Calibri"/>
              </a:rPr>
              <a:t>n</a:t>
            </a:r>
            <a:r>
              <a:rPr sz="2400" spc="0" dirty="0">
                <a:solidFill>
                  <a:srgbClr val="C00000"/>
                </a:solidFill>
                <a:cs typeface="Calibri"/>
              </a:rPr>
              <a:t>own</a:t>
            </a:r>
            <a:r>
              <a:rPr sz="2400" spc="-9" dirty="0">
                <a:solidFill>
                  <a:srgbClr val="C00000"/>
                </a:solidFill>
                <a:cs typeface="Calibri"/>
              </a:rPr>
              <a:t> </a:t>
            </a:r>
            <a:r>
              <a:rPr sz="2400" spc="0" dirty="0">
                <a:solidFill>
                  <a:srgbClr val="C00000"/>
                </a:solidFill>
                <a:cs typeface="Calibri"/>
              </a:rPr>
              <a:t>se</a:t>
            </a:r>
            <a:r>
              <a:rPr sz="2400" spc="-25" dirty="0">
                <a:solidFill>
                  <a:srgbClr val="C00000"/>
                </a:solidFill>
                <a:cs typeface="Calibri"/>
              </a:rPr>
              <a:t>v</a:t>
            </a:r>
            <a:r>
              <a:rPr sz="2400" spc="0" dirty="0">
                <a:solidFill>
                  <a:srgbClr val="C00000"/>
                </a:solidFill>
                <a:cs typeface="Calibri"/>
              </a:rPr>
              <a:t>e</a:t>
            </a:r>
            <a:r>
              <a:rPr sz="2400" spc="-14" dirty="0">
                <a:solidFill>
                  <a:srgbClr val="C00000"/>
                </a:solidFill>
                <a:cs typeface="Calibri"/>
              </a:rPr>
              <a:t>r</a:t>
            </a:r>
            <a:r>
              <a:rPr sz="2400" spc="0" dirty="0">
                <a:solidFill>
                  <a:srgbClr val="C00000"/>
                </a:solidFill>
                <a:cs typeface="Calibri"/>
              </a:rPr>
              <a:t>e</a:t>
            </a:r>
            <a:r>
              <a:rPr sz="2400" spc="-9" dirty="0">
                <a:solidFill>
                  <a:srgbClr val="C00000"/>
                </a:solidFill>
                <a:cs typeface="Calibri"/>
              </a:rPr>
              <a:t> </a:t>
            </a:r>
            <a:r>
              <a:rPr sz="2400" spc="-29" dirty="0">
                <a:solidFill>
                  <a:srgbClr val="C00000"/>
                </a:solidFill>
                <a:cs typeface="Calibri"/>
              </a:rPr>
              <a:t>C</a:t>
            </a:r>
            <a:r>
              <a:rPr sz="2400" spc="-25" dirty="0">
                <a:solidFill>
                  <a:srgbClr val="C00000"/>
                </a:solidFill>
                <a:cs typeface="Calibri"/>
              </a:rPr>
              <a:t>O</a:t>
            </a:r>
            <a:r>
              <a:rPr sz="2400" spc="4" dirty="0">
                <a:solidFill>
                  <a:srgbClr val="C00000"/>
                </a:solidFill>
                <a:cs typeface="Calibri"/>
              </a:rPr>
              <a:t>V</a:t>
            </a:r>
            <a:r>
              <a:rPr sz="2400" spc="0" dirty="0">
                <a:solidFill>
                  <a:srgbClr val="C00000"/>
                </a:solidFill>
                <a:cs typeface="Calibri"/>
              </a:rPr>
              <a:t>I</a:t>
            </a:r>
            <a:r>
              <a:rPr sz="2400" spc="14" dirty="0">
                <a:solidFill>
                  <a:srgbClr val="C00000"/>
                </a:solidFill>
                <a:cs typeface="Calibri"/>
              </a:rPr>
              <a:t>D</a:t>
            </a:r>
            <a:r>
              <a:rPr sz="2400" spc="9" dirty="0">
                <a:solidFill>
                  <a:srgbClr val="C00000"/>
                </a:solidFill>
                <a:cs typeface="Calibri"/>
              </a:rPr>
              <a:t>-</a:t>
            </a:r>
            <a:r>
              <a:rPr sz="2400" spc="0" dirty="0">
                <a:solidFill>
                  <a:srgbClr val="C00000"/>
                </a:solidFill>
                <a:cs typeface="Calibri"/>
              </a:rPr>
              <a:t>19</a:t>
            </a:r>
            <a:r>
              <a:rPr sz="2400" spc="-49" dirty="0">
                <a:solidFill>
                  <a:srgbClr val="C00000"/>
                </a:solidFill>
                <a:cs typeface="Calibri"/>
              </a:rPr>
              <a:t> </a:t>
            </a:r>
            <a:r>
              <a:rPr sz="2400" spc="-9" dirty="0">
                <a:solidFill>
                  <a:srgbClr val="C00000"/>
                </a:solidFill>
                <a:cs typeface="Calibri"/>
              </a:rPr>
              <a:t>w</a:t>
            </a:r>
            <a:r>
              <a:rPr sz="2400" spc="0" dirty="0">
                <a:solidFill>
                  <a:srgbClr val="C00000"/>
                </a:solidFill>
                <a:cs typeface="Calibri"/>
              </a:rPr>
              <a:t>i</a:t>
            </a:r>
            <a:r>
              <a:rPr sz="2400" spc="9" dirty="0">
                <a:solidFill>
                  <a:srgbClr val="C00000"/>
                </a:solidFill>
                <a:cs typeface="Calibri"/>
              </a:rPr>
              <a:t>t</a:t>
            </a:r>
            <a:r>
              <a:rPr sz="2400" spc="0" dirty="0">
                <a:solidFill>
                  <a:srgbClr val="C00000"/>
                </a:solidFill>
                <a:cs typeface="Calibri"/>
              </a:rPr>
              <a:t>h</a:t>
            </a:r>
            <a:r>
              <a:rPr sz="2400" spc="-4" dirty="0">
                <a:solidFill>
                  <a:srgbClr val="C00000"/>
                </a:solidFill>
                <a:cs typeface="Calibri"/>
              </a:rPr>
              <a:t> </a:t>
            </a:r>
            <a:r>
              <a:rPr sz="2400" spc="9" dirty="0">
                <a:solidFill>
                  <a:srgbClr val="C00000"/>
                </a:solidFill>
                <a:cs typeface="Calibri"/>
              </a:rPr>
              <a:t>d</a:t>
            </a:r>
            <a:r>
              <a:rPr sz="2400" spc="-19" dirty="0">
                <a:solidFill>
                  <a:srgbClr val="C00000"/>
                </a:solidFill>
                <a:cs typeface="Calibri"/>
              </a:rPr>
              <a:t>e</a:t>
            </a:r>
            <a:r>
              <a:rPr sz="2400" spc="-9" dirty="0">
                <a:solidFill>
                  <a:srgbClr val="C00000"/>
                </a:solidFill>
                <a:cs typeface="Calibri"/>
              </a:rPr>
              <a:t>t</a:t>
            </a:r>
            <a:r>
              <a:rPr sz="2400" spc="0" dirty="0">
                <a:solidFill>
                  <a:srgbClr val="C00000"/>
                </a:solidFill>
                <a:cs typeface="Calibri"/>
              </a:rPr>
              <a:t>e</a:t>
            </a:r>
            <a:r>
              <a:rPr sz="2400" spc="4" dirty="0">
                <a:solidFill>
                  <a:srgbClr val="C00000"/>
                </a:solidFill>
                <a:cs typeface="Calibri"/>
              </a:rPr>
              <a:t>r</a:t>
            </a:r>
            <a:r>
              <a:rPr sz="2400" spc="0" dirty="0">
                <a:solidFill>
                  <a:srgbClr val="C00000"/>
                </a:solidFill>
                <a:cs typeface="Calibri"/>
              </a:rPr>
              <a:t>io</a:t>
            </a:r>
            <a:r>
              <a:rPr sz="2400" spc="-34" dirty="0">
                <a:solidFill>
                  <a:srgbClr val="C00000"/>
                </a:solidFill>
                <a:cs typeface="Calibri"/>
              </a:rPr>
              <a:t>r</a:t>
            </a:r>
            <a:r>
              <a:rPr sz="2400" spc="-19" dirty="0">
                <a:solidFill>
                  <a:srgbClr val="C00000"/>
                </a:solidFill>
                <a:cs typeface="Calibri"/>
              </a:rPr>
              <a:t>a</a:t>
            </a:r>
            <a:r>
              <a:rPr sz="2400" spc="9" dirty="0">
                <a:solidFill>
                  <a:srgbClr val="C00000"/>
                </a:solidFill>
                <a:cs typeface="Calibri"/>
              </a:rPr>
              <a:t>t</a:t>
            </a:r>
            <a:r>
              <a:rPr sz="2400" spc="0" dirty="0">
                <a:solidFill>
                  <a:srgbClr val="C00000"/>
                </a:solidFill>
                <a:cs typeface="Calibri"/>
              </a:rPr>
              <a:t>ion</a:t>
            </a:r>
            <a:r>
              <a:rPr sz="2400" spc="-69" dirty="0">
                <a:solidFill>
                  <a:srgbClr val="C00000"/>
                </a:solidFill>
                <a:cs typeface="Calibri"/>
              </a:rPr>
              <a:t> </a:t>
            </a:r>
            <a:r>
              <a:rPr sz="2400" spc="0" dirty="0">
                <a:cs typeface="Calibri"/>
              </a:rPr>
              <a:t>(</a:t>
            </a:r>
            <a:r>
              <a:rPr sz="2400" spc="-9" dirty="0">
                <a:cs typeface="Calibri"/>
              </a:rPr>
              <a:t>t</a:t>
            </a:r>
            <a:r>
              <a:rPr sz="2400" spc="0" dirty="0">
                <a:cs typeface="Calibri"/>
              </a:rPr>
              <a:t>o</a:t>
            </a:r>
            <a:r>
              <a:rPr sz="2400" spc="-29" dirty="0">
                <a:cs typeface="Calibri"/>
              </a:rPr>
              <a:t> </a:t>
            </a:r>
            <a:r>
              <a:rPr sz="2400" spc="9" dirty="0">
                <a:cs typeface="Calibri"/>
              </a:rPr>
              <a:t>d</a:t>
            </a:r>
            <a:r>
              <a:rPr sz="2400" spc="-19" dirty="0">
                <a:cs typeface="Calibri"/>
              </a:rPr>
              <a:t>e</a:t>
            </a:r>
            <a:r>
              <a:rPr sz="2400" spc="-9" dirty="0">
                <a:cs typeface="Calibri"/>
              </a:rPr>
              <a:t>t</a:t>
            </a:r>
            <a:r>
              <a:rPr sz="2400" spc="0" dirty="0">
                <a:cs typeface="Calibri"/>
              </a:rPr>
              <a:t>e</a:t>
            </a:r>
            <a:r>
              <a:rPr sz="2400" spc="4" dirty="0">
                <a:cs typeface="Calibri"/>
              </a:rPr>
              <a:t>r</a:t>
            </a:r>
            <a:r>
              <a:rPr sz="2400" spc="0" dirty="0">
                <a:cs typeface="Calibri"/>
              </a:rPr>
              <a:t>mi</a:t>
            </a:r>
            <a:r>
              <a:rPr sz="2400" spc="14" dirty="0">
                <a:cs typeface="Calibri"/>
              </a:rPr>
              <a:t>n</a:t>
            </a:r>
            <a:r>
              <a:rPr sz="2400" spc="0" dirty="0">
                <a:cs typeface="Calibri"/>
              </a:rPr>
              <a:t>e</a:t>
            </a:r>
            <a:r>
              <a:rPr sz="2400" spc="-34" dirty="0">
                <a:cs typeface="Calibri"/>
              </a:rPr>
              <a:t> </a:t>
            </a:r>
            <a:r>
              <a:rPr sz="2400" spc="9" dirty="0">
                <a:cs typeface="Calibri"/>
              </a:rPr>
              <a:t>th</a:t>
            </a:r>
            <a:r>
              <a:rPr sz="2400" spc="0" dirty="0">
                <a:cs typeface="Calibri"/>
              </a:rPr>
              <a:t>e</a:t>
            </a:r>
            <a:r>
              <a:rPr sz="2400" spc="-34" dirty="0">
                <a:cs typeface="Calibri"/>
              </a:rPr>
              <a:t> </a:t>
            </a:r>
            <a:r>
              <a:rPr sz="2400" spc="-29" dirty="0">
                <a:cs typeface="Calibri"/>
              </a:rPr>
              <a:t>c</a:t>
            </a:r>
            <a:r>
              <a:rPr sz="2400" spc="0" dirty="0">
                <a:cs typeface="Calibri"/>
              </a:rPr>
              <a:t>a</a:t>
            </a:r>
            <a:r>
              <a:rPr sz="2400" spc="9" dirty="0">
                <a:cs typeface="Calibri"/>
              </a:rPr>
              <a:t>u</a:t>
            </a:r>
            <a:r>
              <a:rPr sz="2400" spc="0" dirty="0">
                <a:cs typeface="Calibri"/>
              </a:rPr>
              <a:t>se</a:t>
            </a:r>
            <a:r>
              <a:rPr sz="2400" spc="9" dirty="0">
                <a:cs typeface="Calibri"/>
              </a:rPr>
              <a:t> </a:t>
            </a:r>
            <a:r>
              <a:rPr sz="2400" spc="0" dirty="0">
                <a:cs typeface="Calibri"/>
              </a:rPr>
              <a:t>of</a:t>
            </a:r>
            <a:r>
              <a:rPr lang="en-US" sz="2400" dirty="0">
                <a:cs typeface="Calibri"/>
              </a:rPr>
              <a:t> </a:t>
            </a:r>
            <a:r>
              <a:rPr sz="2400" spc="4" dirty="0">
                <a:cs typeface="Calibri"/>
              </a:rPr>
              <a:t>d</a:t>
            </a:r>
            <a:r>
              <a:rPr sz="2400" spc="-19" dirty="0">
                <a:cs typeface="Calibri"/>
              </a:rPr>
              <a:t>e</a:t>
            </a:r>
            <a:r>
              <a:rPr sz="2400" spc="-9" dirty="0">
                <a:cs typeface="Calibri"/>
              </a:rPr>
              <a:t>t</a:t>
            </a:r>
            <a:r>
              <a:rPr sz="2400" spc="0" dirty="0">
                <a:cs typeface="Calibri"/>
              </a:rPr>
              <a:t>eri</a:t>
            </a:r>
            <a:r>
              <a:rPr sz="2400" spc="9" dirty="0">
                <a:cs typeface="Calibri"/>
              </a:rPr>
              <a:t>o</a:t>
            </a:r>
            <a:r>
              <a:rPr sz="2400" spc="-44" dirty="0">
                <a:cs typeface="Calibri"/>
              </a:rPr>
              <a:t>r</a:t>
            </a:r>
            <a:r>
              <a:rPr sz="2400" spc="-19" dirty="0">
                <a:cs typeface="Calibri"/>
              </a:rPr>
              <a:t>a</a:t>
            </a:r>
            <a:r>
              <a:rPr sz="2400" spc="9" dirty="0">
                <a:cs typeface="Calibri"/>
              </a:rPr>
              <a:t>t</a:t>
            </a:r>
            <a:r>
              <a:rPr sz="2400" spc="0" dirty="0">
                <a:cs typeface="Calibri"/>
              </a:rPr>
              <a:t>io</a:t>
            </a:r>
            <a:r>
              <a:rPr sz="2400" spc="14" dirty="0">
                <a:cs typeface="Calibri"/>
              </a:rPr>
              <a:t>n</a:t>
            </a:r>
            <a:r>
              <a:rPr sz="2400" spc="0" dirty="0">
                <a:cs typeface="Calibri"/>
              </a:rPr>
              <a:t>)</a:t>
            </a:r>
            <a:r>
              <a:rPr lang="en-US" sz="2400" spc="0" dirty="0">
                <a:cs typeface="Calibri"/>
              </a:rPr>
              <a:t> </a:t>
            </a:r>
          </a:p>
          <a:p>
            <a:pPr marL="584200" marR="45765" indent="-571500">
              <a:spcAft>
                <a:spcPts val="1200"/>
              </a:spcAft>
              <a:buFont typeface="Arial" panose="020B0604020202020204" pitchFamily="34" charset="0"/>
              <a:buChar char="•"/>
            </a:pPr>
            <a:r>
              <a:rPr lang="en-US" sz="2400" dirty="0"/>
              <a:t>Following resolution of the acute infection CT may be needed to assess for development and/or evolution of </a:t>
            </a:r>
            <a:r>
              <a:rPr lang="en-US" sz="2400" dirty="0">
                <a:solidFill>
                  <a:srgbClr val="C00000"/>
                </a:solidFill>
              </a:rPr>
              <a:t>fibrotic lung disease </a:t>
            </a:r>
            <a:r>
              <a:rPr lang="en-US" sz="2400" dirty="0"/>
              <a:t>in patients with persistent alterations in pulmonary function tests</a:t>
            </a:r>
            <a:endParaRPr sz="2400" dirty="0">
              <a:cs typeface="Calibri"/>
            </a:endParaRPr>
          </a:p>
        </p:txBody>
      </p:sp>
      <p:sp>
        <p:nvSpPr>
          <p:cNvPr id="2" name="Rectangle 1">
            <a:extLst>
              <a:ext uri="{FF2B5EF4-FFF2-40B4-BE49-F238E27FC236}">
                <a16:creationId xmlns:a16="http://schemas.microsoft.com/office/drawing/2014/main" id="{A21549C9-7793-4910-9E61-8C163E978E4B}"/>
              </a:ext>
            </a:extLst>
          </p:cNvPr>
          <p:cNvSpPr/>
          <p:nvPr/>
        </p:nvSpPr>
        <p:spPr>
          <a:xfrm>
            <a:off x="916910" y="2142120"/>
            <a:ext cx="3480120" cy="522772"/>
          </a:xfrm>
          <a:prstGeom prst="rect">
            <a:avLst/>
          </a:prstGeom>
        </p:spPr>
        <p:txBody>
          <a:bodyPr wrap="none">
            <a:spAutoFit/>
          </a:bodyPr>
          <a:lstStyle/>
          <a:p>
            <a:pPr marL="12700" marR="48526">
              <a:lnSpc>
                <a:spcPct val="101725"/>
              </a:lnSpc>
              <a:spcBef>
                <a:spcPts val="150"/>
              </a:spcBef>
            </a:pPr>
            <a:r>
              <a:rPr lang="en-US" sz="2800" spc="-9" dirty="0">
                <a:solidFill>
                  <a:schemeClr val="accent1">
                    <a:lumMod val="75000"/>
                  </a:schemeClr>
                </a:solidFill>
                <a:cs typeface="Calibri"/>
              </a:rPr>
              <a:t>CT Thorax ind</a:t>
            </a:r>
            <a:r>
              <a:rPr lang="en-US" sz="2800" dirty="0">
                <a:solidFill>
                  <a:schemeClr val="accent1">
                    <a:lumMod val="75000"/>
                  </a:schemeClr>
                </a:solidFill>
                <a:cs typeface="Calibri"/>
              </a:rPr>
              <a:t>i</a:t>
            </a:r>
            <a:r>
              <a:rPr lang="en-US" sz="2800" spc="-29" dirty="0">
                <a:solidFill>
                  <a:schemeClr val="accent1">
                    <a:lumMod val="75000"/>
                  </a:schemeClr>
                </a:solidFill>
                <a:cs typeface="Calibri"/>
              </a:rPr>
              <a:t>c</a:t>
            </a:r>
            <a:r>
              <a:rPr lang="en-US" sz="2800" spc="-25" dirty="0">
                <a:solidFill>
                  <a:schemeClr val="accent1">
                    <a:lumMod val="75000"/>
                  </a:schemeClr>
                </a:solidFill>
                <a:cs typeface="Calibri"/>
              </a:rPr>
              <a:t>a</a:t>
            </a:r>
            <a:r>
              <a:rPr lang="en-US" sz="2800" spc="-29" dirty="0">
                <a:solidFill>
                  <a:schemeClr val="accent1">
                    <a:lumMod val="75000"/>
                  </a:schemeClr>
                </a:solidFill>
                <a:cs typeface="Calibri"/>
              </a:rPr>
              <a:t>t</a:t>
            </a:r>
            <a:r>
              <a:rPr lang="en-US" sz="2800" dirty="0">
                <a:solidFill>
                  <a:schemeClr val="accent1">
                    <a:lumMod val="75000"/>
                  </a:schemeClr>
                </a:solidFill>
                <a:cs typeface="Calibri"/>
              </a:rPr>
              <a:t>ed in</a:t>
            </a:r>
          </a:p>
        </p:txBody>
      </p:sp>
    </p:spTree>
    <p:extLst>
      <p:ext uri="{BB962C8B-B14F-4D97-AF65-F5344CB8AC3E}">
        <p14:creationId xmlns:p14="http://schemas.microsoft.com/office/powerpoint/2010/main" val="2350062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09006" y="4436987"/>
            <a:ext cx="3361944" cy="249631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8947150" y="4410237"/>
            <a:ext cx="3316224" cy="250545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485165" y="1198857"/>
            <a:ext cx="8817864" cy="3148584"/>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917244" y="601497"/>
            <a:ext cx="7953706" cy="482904"/>
          </a:xfrm>
          <a:prstGeom prst="rect">
            <a:avLst/>
          </a:prstGeom>
        </p:spPr>
        <p:txBody>
          <a:bodyPr wrap="square" lIns="0" tIns="0" rIns="0" bIns="0" rtlCol="0">
            <a:noAutofit/>
          </a:bodyPr>
          <a:lstStyle/>
          <a:p>
            <a:pPr marL="12700">
              <a:lnSpc>
                <a:spcPts val="3770"/>
              </a:lnSpc>
              <a:spcBef>
                <a:spcPts val="188"/>
              </a:spcBef>
            </a:pPr>
            <a:r>
              <a:rPr sz="5400" spc="0" baseline="3034" dirty="0">
                <a:solidFill>
                  <a:schemeClr val="accent5">
                    <a:lumMod val="75000"/>
                  </a:schemeClr>
                </a:solidFill>
                <a:latin typeface="+mj-lt"/>
                <a:cs typeface="Calibri Light"/>
              </a:rPr>
              <a:t>R</a:t>
            </a:r>
            <a:r>
              <a:rPr sz="5400" spc="-14" baseline="3034" dirty="0">
                <a:solidFill>
                  <a:schemeClr val="accent5">
                    <a:lumMod val="75000"/>
                  </a:schemeClr>
                </a:solidFill>
                <a:latin typeface="+mj-lt"/>
                <a:cs typeface="Calibri Light"/>
              </a:rPr>
              <a:t>a</a:t>
            </a:r>
            <a:r>
              <a:rPr sz="5400" spc="-25" baseline="3034" dirty="0">
                <a:solidFill>
                  <a:schemeClr val="accent5">
                    <a:lumMod val="75000"/>
                  </a:schemeClr>
                </a:solidFill>
                <a:latin typeface="+mj-lt"/>
                <a:cs typeface="Calibri Light"/>
              </a:rPr>
              <a:t>d</a:t>
            </a:r>
            <a:r>
              <a:rPr sz="5400" spc="-29" baseline="3034" dirty="0">
                <a:solidFill>
                  <a:schemeClr val="accent5">
                    <a:lumMod val="75000"/>
                  </a:schemeClr>
                </a:solidFill>
                <a:latin typeface="+mj-lt"/>
                <a:cs typeface="Calibri Light"/>
              </a:rPr>
              <a:t>iolo</a:t>
            </a:r>
            <a:r>
              <a:rPr sz="5400" spc="-54" baseline="3034" dirty="0">
                <a:solidFill>
                  <a:schemeClr val="accent5">
                    <a:lumMod val="75000"/>
                  </a:schemeClr>
                </a:solidFill>
                <a:latin typeface="+mj-lt"/>
                <a:cs typeface="Calibri Light"/>
              </a:rPr>
              <a:t>g</a:t>
            </a:r>
            <a:r>
              <a:rPr sz="5400" spc="0" baseline="3034" dirty="0">
                <a:solidFill>
                  <a:schemeClr val="accent5">
                    <a:lumMod val="75000"/>
                  </a:schemeClr>
                </a:solidFill>
                <a:latin typeface="+mj-lt"/>
                <a:cs typeface="Calibri Light"/>
              </a:rPr>
              <a:t>ic</a:t>
            </a:r>
            <a:r>
              <a:rPr sz="5400" spc="-114"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m</a:t>
            </a:r>
            <a:r>
              <a:rPr sz="5400" spc="-14" baseline="3034" dirty="0">
                <a:solidFill>
                  <a:schemeClr val="accent5">
                    <a:lumMod val="75000"/>
                  </a:schemeClr>
                </a:solidFill>
                <a:latin typeface="+mj-lt"/>
                <a:cs typeface="Calibri Light"/>
              </a:rPr>
              <a:t>a</a:t>
            </a:r>
            <a:r>
              <a:rPr sz="5400" spc="-25" baseline="3034" dirty="0">
                <a:solidFill>
                  <a:schemeClr val="accent5">
                    <a:lumMod val="75000"/>
                  </a:schemeClr>
                </a:solidFill>
                <a:latin typeface="+mj-lt"/>
                <a:cs typeface="Calibri Light"/>
              </a:rPr>
              <a:t>n</a:t>
            </a:r>
            <a:r>
              <a:rPr sz="5400" spc="-29" baseline="3034" dirty="0">
                <a:solidFill>
                  <a:schemeClr val="accent5">
                    <a:lumMod val="75000"/>
                  </a:schemeClr>
                </a:solidFill>
                <a:latin typeface="+mj-lt"/>
                <a:cs typeface="Calibri Light"/>
              </a:rPr>
              <a:t>i</a:t>
            </a:r>
            <a:r>
              <a:rPr sz="5400" spc="-119" baseline="3034" dirty="0">
                <a:solidFill>
                  <a:schemeClr val="accent5">
                    <a:lumMod val="75000"/>
                  </a:schemeClr>
                </a:solidFill>
                <a:latin typeface="+mj-lt"/>
                <a:cs typeface="Calibri Light"/>
              </a:rPr>
              <a:t>f</a:t>
            </a:r>
            <a:r>
              <a:rPr sz="5400" spc="-29" baseline="3034" dirty="0">
                <a:solidFill>
                  <a:schemeClr val="accent5">
                    <a:lumMod val="75000"/>
                  </a:schemeClr>
                </a:solidFill>
                <a:latin typeface="+mj-lt"/>
                <a:cs typeface="Calibri Light"/>
              </a:rPr>
              <a:t>e</a:t>
            </a:r>
            <a:r>
              <a:rPr sz="5400" spc="-75" baseline="3034" dirty="0">
                <a:solidFill>
                  <a:schemeClr val="accent5">
                    <a:lumMod val="75000"/>
                  </a:schemeClr>
                </a:solidFill>
                <a:latin typeface="+mj-lt"/>
                <a:cs typeface="Calibri Light"/>
              </a:rPr>
              <a:t>s</a:t>
            </a:r>
            <a:r>
              <a:rPr sz="5400" spc="-79" baseline="3034" dirty="0">
                <a:solidFill>
                  <a:schemeClr val="accent5">
                    <a:lumMod val="75000"/>
                  </a:schemeClr>
                </a:solidFill>
                <a:latin typeface="+mj-lt"/>
                <a:cs typeface="Calibri Light"/>
              </a:rPr>
              <a:t>t</a:t>
            </a:r>
            <a:r>
              <a:rPr sz="5400" spc="-64" baseline="3034" dirty="0">
                <a:solidFill>
                  <a:schemeClr val="accent5">
                    <a:lumMod val="75000"/>
                  </a:schemeClr>
                </a:solidFill>
                <a:latin typeface="+mj-lt"/>
                <a:cs typeface="Calibri Light"/>
              </a:rPr>
              <a:t>a</a:t>
            </a:r>
            <a:r>
              <a:rPr sz="5400" spc="-29" baseline="3034" dirty="0">
                <a:solidFill>
                  <a:schemeClr val="accent5">
                    <a:lumMod val="75000"/>
                  </a:schemeClr>
                </a:solidFill>
                <a:latin typeface="+mj-lt"/>
                <a:cs typeface="Calibri Light"/>
              </a:rPr>
              <a:t>tio</a:t>
            </a:r>
            <a:r>
              <a:rPr sz="5400" spc="-50" baseline="3034" dirty="0">
                <a:solidFill>
                  <a:schemeClr val="accent5">
                    <a:lumMod val="75000"/>
                  </a:schemeClr>
                </a:solidFill>
                <a:latin typeface="+mj-lt"/>
                <a:cs typeface="Calibri Light"/>
              </a:rPr>
              <a:t>n</a:t>
            </a:r>
            <a:r>
              <a:rPr sz="5400" spc="0" baseline="3034" dirty="0">
                <a:solidFill>
                  <a:schemeClr val="accent5">
                    <a:lumMod val="75000"/>
                  </a:schemeClr>
                </a:solidFill>
                <a:latin typeface="+mj-lt"/>
                <a:cs typeface="Calibri Light"/>
              </a:rPr>
              <a:t>s</a:t>
            </a:r>
            <a:r>
              <a:rPr sz="5400" spc="-8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of</a:t>
            </a:r>
            <a:r>
              <a:rPr sz="5400" spc="-74" baseline="3034" dirty="0">
                <a:solidFill>
                  <a:schemeClr val="accent5">
                    <a:lumMod val="75000"/>
                  </a:schemeClr>
                </a:solidFill>
                <a:latin typeface="+mj-lt"/>
                <a:cs typeface="Calibri Light"/>
              </a:rPr>
              <a:t> </a:t>
            </a:r>
            <a:r>
              <a:rPr sz="5400" spc="-34" baseline="3034" dirty="0">
                <a:solidFill>
                  <a:schemeClr val="accent5">
                    <a:lumMod val="75000"/>
                  </a:schemeClr>
                </a:solidFill>
                <a:latin typeface="+mj-lt"/>
                <a:cs typeface="Calibri Light"/>
              </a:rPr>
              <a:t>C</a:t>
            </a:r>
            <a:r>
              <a:rPr sz="5400" spc="-50" baseline="3034" dirty="0">
                <a:solidFill>
                  <a:schemeClr val="accent5">
                    <a:lumMod val="75000"/>
                  </a:schemeClr>
                </a:solidFill>
                <a:latin typeface="+mj-lt"/>
                <a:cs typeface="Calibri Light"/>
              </a:rPr>
              <a:t>O</a:t>
            </a:r>
            <a:r>
              <a:rPr sz="5400" spc="-29" baseline="3034" dirty="0">
                <a:solidFill>
                  <a:schemeClr val="accent5">
                    <a:lumMod val="75000"/>
                  </a:schemeClr>
                </a:solidFill>
                <a:latin typeface="+mj-lt"/>
                <a:cs typeface="Calibri Light"/>
              </a:rPr>
              <a:t>V</a:t>
            </a:r>
            <a:r>
              <a:rPr sz="5400" spc="-14" baseline="3034" dirty="0">
                <a:solidFill>
                  <a:schemeClr val="accent5">
                    <a:lumMod val="75000"/>
                  </a:schemeClr>
                </a:solidFill>
                <a:latin typeface="+mj-lt"/>
                <a:cs typeface="Calibri Light"/>
              </a:rPr>
              <a:t>I</a:t>
            </a:r>
            <a:r>
              <a:rPr sz="5400" spc="-29" baseline="3034" dirty="0">
                <a:solidFill>
                  <a:schemeClr val="accent5">
                    <a:lumMod val="75000"/>
                  </a:schemeClr>
                </a:solidFill>
                <a:latin typeface="+mj-lt"/>
                <a:cs typeface="Calibri Light"/>
              </a:rPr>
              <a:t>D</a:t>
            </a:r>
            <a:r>
              <a:rPr sz="5400" spc="-25" baseline="3034" dirty="0">
                <a:solidFill>
                  <a:schemeClr val="accent5">
                    <a:lumMod val="75000"/>
                  </a:schemeClr>
                </a:solidFill>
                <a:latin typeface="+mj-lt"/>
                <a:cs typeface="Calibri Light"/>
              </a:rPr>
              <a:t>-19</a:t>
            </a:r>
            <a:endParaRPr sz="3600">
              <a:solidFill>
                <a:schemeClr val="accent5">
                  <a:lumMod val="75000"/>
                </a:schemeClr>
              </a:solidFill>
              <a:latin typeface="+mj-lt"/>
              <a:cs typeface="Calibri Light"/>
            </a:endParaRPr>
          </a:p>
        </p:txBody>
      </p:sp>
      <p:sp>
        <p:nvSpPr>
          <p:cNvPr id="6" name="TextBox 5">
            <a:extLst>
              <a:ext uri="{FF2B5EF4-FFF2-40B4-BE49-F238E27FC236}">
                <a16:creationId xmlns:a16="http://schemas.microsoft.com/office/drawing/2014/main" id="{3FF7B038-2F4D-4AB4-8CF3-8DFA518C6373}"/>
              </a:ext>
            </a:extLst>
          </p:cNvPr>
          <p:cNvSpPr txBox="1"/>
          <p:nvPr/>
        </p:nvSpPr>
        <p:spPr>
          <a:xfrm>
            <a:off x="917244" y="4461898"/>
            <a:ext cx="4633132" cy="2677656"/>
          </a:xfrm>
          <a:prstGeom prst="rect">
            <a:avLst/>
          </a:prstGeom>
          <a:noFill/>
        </p:spPr>
        <p:txBody>
          <a:bodyPr wrap="square" rtlCol="0">
            <a:spAutoFit/>
          </a:bodyPr>
          <a:lstStyle/>
          <a:p>
            <a:r>
              <a:rPr lang="en-US" sz="2400" dirty="0"/>
              <a:t>Common findings in CT chest in children are:</a:t>
            </a:r>
          </a:p>
          <a:p>
            <a:pPr marL="285750" indent="-285750">
              <a:buFont typeface="Arial" panose="020B0604020202020204" pitchFamily="34" charset="0"/>
              <a:buChar char="•"/>
            </a:pPr>
            <a:r>
              <a:rPr lang="en-US" sz="2400" dirty="0">
                <a:solidFill>
                  <a:schemeClr val="accent1">
                    <a:lumMod val="75000"/>
                  </a:schemeClr>
                </a:solidFill>
              </a:rPr>
              <a:t>Ground glass opacities/nodules</a:t>
            </a:r>
          </a:p>
          <a:p>
            <a:pPr marL="285750" indent="-285750">
              <a:buFont typeface="Arial" panose="020B0604020202020204" pitchFamily="34" charset="0"/>
              <a:buChar char="•"/>
            </a:pPr>
            <a:r>
              <a:rPr lang="en-US" sz="2400" dirty="0">
                <a:solidFill>
                  <a:schemeClr val="accent1">
                    <a:lumMod val="75000"/>
                  </a:schemeClr>
                </a:solidFill>
              </a:rPr>
              <a:t>Consolidation with a surrounding halo sign</a:t>
            </a:r>
          </a:p>
          <a:p>
            <a:pPr marL="285750" indent="-285750">
              <a:buFont typeface="Arial" panose="020B0604020202020204" pitchFamily="34" charset="0"/>
              <a:buChar char="•"/>
            </a:pPr>
            <a:r>
              <a:rPr lang="en-US" sz="2400" dirty="0">
                <a:solidFill>
                  <a:schemeClr val="accent1">
                    <a:lumMod val="75000"/>
                  </a:schemeClr>
                </a:solidFill>
              </a:rPr>
              <a:t>Bilateral or local patchy shadowing</a:t>
            </a:r>
          </a:p>
          <a:p>
            <a:pPr marL="285750" indent="-285750">
              <a:buFont typeface="Arial" panose="020B0604020202020204" pitchFamily="34" charset="0"/>
              <a:buChar char="•"/>
            </a:pPr>
            <a:r>
              <a:rPr lang="en-US" sz="2400" dirty="0">
                <a:solidFill>
                  <a:schemeClr val="accent1">
                    <a:lumMod val="75000"/>
                  </a:schemeClr>
                </a:solidFill>
              </a:rPr>
              <a:t>Interstitial abnormalities</a:t>
            </a:r>
          </a:p>
        </p:txBody>
      </p:sp>
      <p:sp>
        <p:nvSpPr>
          <p:cNvPr id="7" name="TextBox 6">
            <a:extLst>
              <a:ext uri="{FF2B5EF4-FFF2-40B4-BE49-F238E27FC236}">
                <a16:creationId xmlns:a16="http://schemas.microsoft.com/office/drawing/2014/main" id="{88139418-3F79-4657-A37F-1F73E9537DED}"/>
              </a:ext>
            </a:extLst>
          </p:cNvPr>
          <p:cNvSpPr txBox="1"/>
          <p:nvPr/>
        </p:nvSpPr>
        <p:spPr>
          <a:xfrm>
            <a:off x="9233206" y="1261653"/>
            <a:ext cx="3316224" cy="2677656"/>
          </a:xfrm>
          <a:prstGeom prst="rect">
            <a:avLst/>
          </a:prstGeom>
          <a:noFill/>
        </p:spPr>
        <p:txBody>
          <a:bodyPr wrap="square" rtlCol="0">
            <a:spAutoFit/>
          </a:bodyPr>
          <a:lstStyle/>
          <a:p>
            <a:r>
              <a:rPr lang="en-US" sz="2400" dirty="0"/>
              <a:t>X-ray chest common findings in children are:</a:t>
            </a:r>
          </a:p>
          <a:p>
            <a:pPr marL="285750" indent="-285750">
              <a:buFont typeface="Arial" panose="020B0604020202020204" pitchFamily="34" charset="0"/>
              <a:buChar char="•"/>
            </a:pPr>
            <a:r>
              <a:rPr lang="en-US" sz="2400" dirty="0"/>
              <a:t>Bilateral distribution </a:t>
            </a:r>
          </a:p>
          <a:p>
            <a:pPr marL="285750" indent="-285750">
              <a:buFont typeface="Arial" panose="020B0604020202020204" pitchFamily="34" charset="0"/>
              <a:buChar char="•"/>
            </a:pPr>
            <a:r>
              <a:rPr lang="en-US" sz="2400" dirty="0"/>
              <a:t>peripheral and/or subpleural GGOs </a:t>
            </a:r>
          </a:p>
          <a:p>
            <a:pPr marL="285750" indent="-285750">
              <a:buFont typeface="Arial" panose="020B0604020202020204" pitchFamily="34" charset="0"/>
              <a:buChar char="•"/>
            </a:pPr>
            <a:r>
              <a:rPr lang="en-US" sz="2400" dirty="0"/>
              <a:t>and/or consolidation</a:t>
            </a:r>
          </a:p>
          <a:p>
            <a:endParaRPr lang="en-US" sz="2400" dirty="0"/>
          </a:p>
        </p:txBody>
      </p:sp>
      <p:cxnSp>
        <p:nvCxnSpPr>
          <p:cNvPr id="9" name="Straight Arrow Connector 8">
            <a:extLst>
              <a:ext uri="{FF2B5EF4-FFF2-40B4-BE49-F238E27FC236}">
                <a16:creationId xmlns:a16="http://schemas.microsoft.com/office/drawing/2014/main" id="{A453797D-B6BF-4F47-9D3B-F2C77BF9F0B3}"/>
              </a:ext>
            </a:extLst>
          </p:cNvPr>
          <p:cNvCxnSpPr>
            <a:cxnSpLocks/>
          </p:cNvCxnSpPr>
          <p:nvPr/>
        </p:nvCxnSpPr>
        <p:spPr>
          <a:xfrm>
            <a:off x="5137150" y="5416550"/>
            <a:ext cx="1143000" cy="108647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FB9F3-1058-47F2-B0D1-887FAB5091FF}"/>
              </a:ext>
            </a:extLst>
          </p:cNvPr>
          <p:cNvPicPr>
            <a:picLocks noChangeAspect="1"/>
          </p:cNvPicPr>
          <p:nvPr/>
        </p:nvPicPr>
        <p:blipFill>
          <a:blip r:embed="rId3"/>
          <a:stretch>
            <a:fillRect/>
          </a:stretch>
        </p:blipFill>
        <p:spPr>
          <a:xfrm>
            <a:off x="1453510" y="1144587"/>
            <a:ext cx="9653280" cy="4733925"/>
          </a:xfrm>
          <a:prstGeom prst="rect">
            <a:avLst/>
          </a:prstGeom>
        </p:spPr>
      </p:pic>
      <p:sp>
        <p:nvSpPr>
          <p:cNvPr id="3" name="TextBox 2">
            <a:extLst>
              <a:ext uri="{FF2B5EF4-FFF2-40B4-BE49-F238E27FC236}">
                <a16:creationId xmlns:a16="http://schemas.microsoft.com/office/drawing/2014/main" id="{9B3E92A5-6F12-4C84-8475-BE398AAD350A}"/>
              </a:ext>
            </a:extLst>
          </p:cNvPr>
          <p:cNvSpPr txBox="1"/>
          <p:nvPr/>
        </p:nvSpPr>
        <p:spPr>
          <a:xfrm>
            <a:off x="2038990" y="6204505"/>
            <a:ext cx="9067800" cy="369332"/>
          </a:xfrm>
          <a:prstGeom prst="rect">
            <a:avLst/>
          </a:prstGeom>
          <a:noFill/>
        </p:spPr>
        <p:txBody>
          <a:bodyPr wrap="square" rtlCol="0">
            <a:spAutoFit/>
          </a:bodyPr>
          <a:lstStyle/>
          <a:p>
            <a:pPr algn="ctr"/>
            <a:r>
              <a:rPr lang="en-US" dirty="0">
                <a:solidFill>
                  <a:schemeClr val="bg1">
                    <a:lumMod val="50000"/>
                  </a:schemeClr>
                </a:solidFill>
              </a:rPr>
              <a:t>WHO COVID-19 weekly epidemiological update edition 73 Published 6 Jan 22</a:t>
            </a:r>
          </a:p>
        </p:txBody>
      </p:sp>
      <p:cxnSp>
        <p:nvCxnSpPr>
          <p:cNvPr id="8" name="Straight Arrow Connector 7">
            <a:extLst>
              <a:ext uri="{FF2B5EF4-FFF2-40B4-BE49-F238E27FC236}">
                <a16:creationId xmlns:a16="http://schemas.microsoft.com/office/drawing/2014/main" id="{4C51B91A-2E72-4EB0-910F-28759E00BB18}"/>
              </a:ext>
            </a:extLst>
          </p:cNvPr>
          <p:cNvCxnSpPr/>
          <p:nvPr/>
        </p:nvCxnSpPr>
        <p:spPr>
          <a:xfrm flipH="1">
            <a:off x="9861550" y="2541337"/>
            <a:ext cx="1981200" cy="11430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A3B5AE0E-87DC-4213-ACC5-D844DEFC0EE1}"/>
              </a:ext>
            </a:extLst>
          </p:cNvPr>
          <p:cNvCxnSpPr/>
          <p:nvPr/>
        </p:nvCxnSpPr>
        <p:spPr>
          <a:xfrm flipV="1">
            <a:off x="1453510" y="3740150"/>
            <a:ext cx="2312040" cy="4572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173965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28AA-92B6-4D0B-BAF9-25BDF4E9348E}"/>
              </a:ext>
            </a:extLst>
          </p:cNvPr>
          <p:cNvSpPr>
            <a:spLocks noGrp="1"/>
          </p:cNvSpPr>
          <p:nvPr>
            <p:ph type="title"/>
          </p:nvPr>
        </p:nvSpPr>
        <p:spPr/>
        <p:txBody>
          <a:bodyPr/>
          <a:lstStyle/>
          <a:p>
            <a:r>
              <a:rPr lang="en-US" dirty="0">
                <a:solidFill>
                  <a:schemeClr val="accent6">
                    <a:lumMod val="75000"/>
                  </a:schemeClr>
                </a:solidFill>
              </a:rPr>
              <a:t>Other investigations</a:t>
            </a:r>
          </a:p>
        </p:txBody>
      </p:sp>
      <p:sp>
        <p:nvSpPr>
          <p:cNvPr id="3" name="Content Placeholder 2">
            <a:extLst>
              <a:ext uri="{FF2B5EF4-FFF2-40B4-BE49-F238E27FC236}">
                <a16:creationId xmlns:a16="http://schemas.microsoft.com/office/drawing/2014/main" id="{7DE9EF56-8E94-465C-BAEE-B798B8C865F3}"/>
              </a:ext>
            </a:extLst>
          </p:cNvPr>
          <p:cNvSpPr>
            <a:spLocks noGrp="1"/>
          </p:cNvSpPr>
          <p:nvPr>
            <p:ph idx="1"/>
          </p:nvPr>
        </p:nvSpPr>
        <p:spPr>
          <a:xfrm>
            <a:off x="863521" y="1844104"/>
            <a:ext cx="10833259" cy="5237940"/>
          </a:xfrm>
        </p:spPr>
        <p:txBody>
          <a:bodyPr>
            <a:normAutofit lnSpcReduction="10000"/>
          </a:bodyPr>
          <a:lstStyle/>
          <a:p>
            <a:r>
              <a:rPr lang="en-US" dirty="0"/>
              <a:t>Evaluate all admitted children with </a:t>
            </a:r>
            <a:r>
              <a:rPr lang="en-US" dirty="0">
                <a:solidFill>
                  <a:schemeClr val="accent1">
                    <a:lumMod val="75000"/>
                  </a:schemeClr>
                </a:solidFill>
              </a:rPr>
              <a:t>CBC, LFT, RFT, CRP, d –dimer, chest x-ray.</a:t>
            </a:r>
          </a:p>
          <a:p>
            <a:r>
              <a:rPr lang="en-US" dirty="0"/>
              <a:t>Send </a:t>
            </a:r>
            <a:r>
              <a:rPr lang="en-US" dirty="0">
                <a:solidFill>
                  <a:schemeClr val="accent1">
                    <a:lumMod val="75000"/>
                  </a:schemeClr>
                </a:solidFill>
              </a:rPr>
              <a:t>blood culture </a:t>
            </a:r>
            <a:r>
              <a:rPr lang="en-US" dirty="0"/>
              <a:t>if bacterial co-infection is suspected. </a:t>
            </a:r>
          </a:p>
          <a:p>
            <a:r>
              <a:rPr lang="en-US" dirty="0"/>
              <a:t>Repeat laboratory investigation after 48-72 hours if clinically indicated. </a:t>
            </a:r>
          </a:p>
          <a:p>
            <a:r>
              <a:rPr lang="en-US" dirty="0">
                <a:solidFill>
                  <a:schemeClr val="accent1">
                    <a:lumMod val="75000"/>
                  </a:schemeClr>
                </a:solidFill>
              </a:rPr>
              <a:t>Possible tropical infections </a:t>
            </a:r>
            <a:r>
              <a:rPr lang="en-US" dirty="0"/>
              <a:t>like malaria, typhoid, dengue, scrub typhus and Leptospira to be ruled out </a:t>
            </a:r>
          </a:p>
          <a:p>
            <a:r>
              <a:rPr lang="en-US" dirty="0"/>
              <a:t>Selected patients with shock or cardiac involvement may need </a:t>
            </a:r>
            <a:r>
              <a:rPr lang="en-US" dirty="0">
                <a:solidFill>
                  <a:schemeClr val="accent1">
                    <a:lumMod val="75000"/>
                  </a:schemeClr>
                </a:solidFill>
              </a:rPr>
              <a:t>Echocardiography, ECG </a:t>
            </a:r>
            <a:r>
              <a:rPr lang="en-US" dirty="0"/>
              <a:t>and cardiac biomarkers </a:t>
            </a:r>
            <a:r>
              <a:rPr lang="en-US" dirty="0">
                <a:solidFill>
                  <a:schemeClr val="accent1">
                    <a:lumMod val="75000"/>
                  </a:schemeClr>
                </a:solidFill>
              </a:rPr>
              <a:t>(troponin, CK, CK MB and NT-</a:t>
            </a:r>
            <a:r>
              <a:rPr lang="en-US" dirty="0" err="1">
                <a:solidFill>
                  <a:schemeClr val="accent1">
                    <a:lumMod val="75000"/>
                  </a:schemeClr>
                </a:solidFill>
              </a:rPr>
              <a:t>proBNP</a:t>
            </a:r>
            <a:r>
              <a:rPr lang="en-US" dirty="0"/>
              <a:t>)</a:t>
            </a:r>
          </a:p>
          <a:p>
            <a:r>
              <a:rPr lang="en-US" dirty="0">
                <a:solidFill>
                  <a:schemeClr val="accent1">
                    <a:lumMod val="75000"/>
                  </a:schemeClr>
                </a:solidFill>
              </a:rPr>
              <a:t>ABG,</a:t>
            </a:r>
            <a:r>
              <a:rPr lang="en-US" dirty="0"/>
              <a:t> </a:t>
            </a:r>
            <a:r>
              <a:rPr lang="en-US" dirty="0">
                <a:solidFill>
                  <a:schemeClr val="accent5">
                    <a:lumMod val="75000"/>
                  </a:schemeClr>
                </a:solidFill>
              </a:rPr>
              <a:t>Lactate, </a:t>
            </a:r>
            <a:r>
              <a:rPr lang="en-US" dirty="0">
                <a:solidFill>
                  <a:schemeClr val="accent1">
                    <a:lumMod val="75000"/>
                  </a:schemeClr>
                </a:solidFill>
              </a:rPr>
              <a:t>Ferritin</a:t>
            </a:r>
            <a:r>
              <a:rPr lang="en-US" dirty="0"/>
              <a:t>, </a:t>
            </a:r>
            <a:r>
              <a:rPr lang="en-US" dirty="0">
                <a:solidFill>
                  <a:schemeClr val="accent5">
                    <a:lumMod val="75000"/>
                  </a:schemeClr>
                </a:solidFill>
              </a:rPr>
              <a:t>Procalcitonin, </a:t>
            </a:r>
            <a:r>
              <a:rPr lang="en-US" dirty="0">
                <a:solidFill>
                  <a:schemeClr val="accent1">
                    <a:lumMod val="75000"/>
                  </a:schemeClr>
                </a:solidFill>
              </a:rPr>
              <a:t>Coagulation profile </a:t>
            </a:r>
            <a:r>
              <a:rPr lang="en-US" dirty="0"/>
              <a:t>in severe and critically ill patients.</a:t>
            </a:r>
          </a:p>
        </p:txBody>
      </p:sp>
    </p:spTree>
    <p:extLst>
      <p:ext uri="{BB962C8B-B14F-4D97-AF65-F5344CB8AC3E}">
        <p14:creationId xmlns:p14="http://schemas.microsoft.com/office/powerpoint/2010/main" val="4189543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412D7-45C0-4A83-A1CE-6713F05256A5}"/>
              </a:ext>
            </a:extLst>
          </p:cNvPr>
          <p:cNvSpPr>
            <a:spLocks noGrp="1"/>
          </p:cNvSpPr>
          <p:nvPr>
            <p:ph type="title"/>
          </p:nvPr>
        </p:nvSpPr>
        <p:spPr/>
        <p:txBody>
          <a:bodyPr/>
          <a:lstStyle/>
          <a:p>
            <a:r>
              <a:rPr lang="en-US" dirty="0"/>
              <a:t>Common Laboratory findings in children</a:t>
            </a:r>
          </a:p>
        </p:txBody>
      </p:sp>
      <p:sp>
        <p:nvSpPr>
          <p:cNvPr id="4" name="Content Placeholder 3">
            <a:extLst>
              <a:ext uri="{FF2B5EF4-FFF2-40B4-BE49-F238E27FC236}">
                <a16:creationId xmlns:a16="http://schemas.microsoft.com/office/drawing/2014/main" id="{7441A8F2-7270-4B20-A41F-D65788FB7325}"/>
              </a:ext>
            </a:extLst>
          </p:cNvPr>
          <p:cNvSpPr>
            <a:spLocks noGrp="1"/>
          </p:cNvSpPr>
          <p:nvPr>
            <p:ph idx="1"/>
          </p:nvPr>
        </p:nvSpPr>
        <p:spPr>
          <a:xfrm>
            <a:off x="863519" y="3282950"/>
            <a:ext cx="10831989" cy="3799093"/>
          </a:xfrm>
        </p:spPr>
        <p:txBody>
          <a:bodyPr numCol="2">
            <a:normAutofit/>
          </a:bodyPr>
          <a:lstStyle/>
          <a:p>
            <a:r>
              <a:rPr lang="en-US" sz="2600" dirty="0">
                <a:solidFill>
                  <a:schemeClr val="accent1">
                    <a:lumMod val="50000"/>
                  </a:schemeClr>
                </a:solidFill>
              </a:rPr>
              <a:t>Elevated CRP – 54% </a:t>
            </a:r>
          </a:p>
          <a:p>
            <a:r>
              <a:rPr lang="en-US" sz="2600" dirty="0">
                <a:solidFill>
                  <a:schemeClr val="accent1">
                    <a:lumMod val="50000"/>
                  </a:schemeClr>
                </a:solidFill>
              </a:rPr>
              <a:t>Elevated serum ferritin – 47 %</a:t>
            </a:r>
          </a:p>
          <a:p>
            <a:r>
              <a:rPr lang="en-US" sz="2600" dirty="0">
                <a:solidFill>
                  <a:schemeClr val="accent1">
                    <a:lumMod val="50000"/>
                  </a:schemeClr>
                </a:solidFill>
              </a:rPr>
              <a:t>Elevated LDH– 37 %</a:t>
            </a:r>
          </a:p>
          <a:p>
            <a:r>
              <a:rPr lang="en-US" sz="2600" dirty="0">
                <a:solidFill>
                  <a:schemeClr val="accent1">
                    <a:lumMod val="50000"/>
                  </a:schemeClr>
                </a:solidFill>
              </a:rPr>
              <a:t>Elevated D-dimers – 35 %</a:t>
            </a:r>
          </a:p>
          <a:p>
            <a:r>
              <a:rPr lang="en-US" sz="2600" dirty="0"/>
              <a:t>Elevated procalcitonin – 21 %</a:t>
            </a:r>
          </a:p>
          <a:p>
            <a:r>
              <a:rPr lang="en-US" sz="2600" dirty="0"/>
              <a:t>Elevated ESR– 19 %</a:t>
            </a:r>
          </a:p>
          <a:p>
            <a:r>
              <a:rPr lang="en-US" sz="2600" dirty="0"/>
              <a:t>Elevated leukocytes – 20 %</a:t>
            </a:r>
          </a:p>
          <a:p>
            <a:r>
              <a:rPr lang="en-US" sz="2600" dirty="0"/>
              <a:t>Lymphocytopenia – 19 %</a:t>
            </a:r>
          </a:p>
          <a:p>
            <a:r>
              <a:rPr lang="en-US" sz="2600" dirty="0"/>
              <a:t>Lymphocytosis – 8 %</a:t>
            </a:r>
          </a:p>
          <a:p>
            <a:r>
              <a:rPr lang="en-US" sz="2600" dirty="0"/>
              <a:t>Elevated serum ALT – 30 %</a:t>
            </a:r>
          </a:p>
          <a:p>
            <a:r>
              <a:rPr lang="en-US" sz="2600" dirty="0"/>
              <a:t>Elevated CPK MB – 25 %</a:t>
            </a:r>
          </a:p>
          <a:p>
            <a:endParaRPr lang="en-US" sz="2400" dirty="0"/>
          </a:p>
        </p:txBody>
      </p:sp>
      <p:sp>
        <p:nvSpPr>
          <p:cNvPr id="5" name="Rectangle 4">
            <a:extLst>
              <a:ext uri="{FF2B5EF4-FFF2-40B4-BE49-F238E27FC236}">
                <a16:creationId xmlns:a16="http://schemas.microsoft.com/office/drawing/2014/main" id="{1326847A-E253-416F-9481-833BBAB937B5}"/>
              </a:ext>
            </a:extLst>
          </p:cNvPr>
          <p:cNvSpPr/>
          <p:nvPr/>
        </p:nvSpPr>
        <p:spPr>
          <a:xfrm>
            <a:off x="864789" y="1682750"/>
            <a:ext cx="10831989" cy="1200329"/>
          </a:xfrm>
          <a:prstGeom prst="rect">
            <a:avLst/>
          </a:prstGeom>
        </p:spPr>
        <p:txBody>
          <a:bodyPr wrap="square">
            <a:spAutoFit/>
          </a:bodyPr>
          <a:lstStyle/>
          <a:p>
            <a:r>
              <a:rPr lang="en-US" sz="2400" dirty="0"/>
              <a:t>In a recent </a:t>
            </a:r>
            <a:r>
              <a:rPr lang="en-US" sz="2400" dirty="0">
                <a:solidFill>
                  <a:schemeClr val="accent4">
                    <a:lumMod val="75000"/>
                  </a:schemeClr>
                </a:solidFill>
              </a:rPr>
              <a:t>meta-analysis of 66 studies </a:t>
            </a:r>
            <a:r>
              <a:rPr lang="en-US" sz="2400" dirty="0"/>
              <a:t>in</a:t>
            </a:r>
            <a:r>
              <a:rPr lang="en-US" sz="2400" dirty="0">
                <a:solidFill>
                  <a:schemeClr val="accent4">
                    <a:lumMod val="75000"/>
                  </a:schemeClr>
                </a:solidFill>
              </a:rPr>
              <a:t> children </a:t>
            </a:r>
            <a:r>
              <a:rPr lang="en-US" sz="2400" dirty="0"/>
              <a:t>that included 9335 children (0 to 19 years) with documented SARS-CoV-2 (including 1208 with MIS-C), the following laboratory abnormalities were (mean proportion):</a:t>
            </a:r>
          </a:p>
        </p:txBody>
      </p:sp>
    </p:spTree>
    <p:extLst>
      <p:ext uri="{BB962C8B-B14F-4D97-AF65-F5344CB8AC3E}">
        <p14:creationId xmlns:p14="http://schemas.microsoft.com/office/powerpoint/2010/main" val="4145544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A294-B787-4662-8A53-9B2D2D985E7C}"/>
              </a:ext>
            </a:extLst>
          </p:cNvPr>
          <p:cNvSpPr>
            <a:spLocks noGrp="1"/>
          </p:cNvSpPr>
          <p:nvPr>
            <p:ph type="title"/>
          </p:nvPr>
        </p:nvSpPr>
        <p:spPr>
          <a:xfrm>
            <a:off x="870062" y="2328089"/>
            <a:ext cx="10833259" cy="3111596"/>
          </a:xfrm>
        </p:spPr>
        <p:txBody>
          <a:bodyPr/>
          <a:lstStyle/>
          <a:p>
            <a:r>
              <a:rPr lang="en-US" dirty="0"/>
              <a:t>Multisystem Inflammatory Syndrome in Children (MIS-C)</a:t>
            </a:r>
          </a:p>
        </p:txBody>
      </p:sp>
      <p:sp>
        <p:nvSpPr>
          <p:cNvPr id="3" name="Text Placeholder 2">
            <a:extLst>
              <a:ext uri="{FF2B5EF4-FFF2-40B4-BE49-F238E27FC236}">
                <a16:creationId xmlns:a16="http://schemas.microsoft.com/office/drawing/2014/main" id="{33BFBB10-BC23-4162-8842-3EF7C73CCCA0}"/>
              </a:ext>
            </a:extLst>
          </p:cNvPr>
          <p:cNvSpPr>
            <a:spLocks noGrp="1"/>
          </p:cNvSpPr>
          <p:nvPr>
            <p:ph type="body" idx="1"/>
          </p:nvPr>
        </p:nvSpPr>
        <p:spPr>
          <a:xfrm>
            <a:off x="870062" y="5454500"/>
            <a:ext cx="10833259" cy="1636315"/>
          </a:xfrm>
        </p:spPr>
        <p:txBody>
          <a:bodyPr/>
          <a:lstStyle/>
          <a:p>
            <a:endParaRPr lang="en-US"/>
          </a:p>
        </p:txBody>
      </p:sp>
      <p:pic>
        <p:nvPicPr>
          <p:cNvPr id="5" name="Picture 4">
            <a:extLst>
              <a:ext uri="{FF2B5EF4-FFF2-40B4-BE49-F238E27FC236}">
                <a16:creationId xmlns:a16="http://schemas.microsoft.com/office/drawing/2014/main" id="{42F3E54B-D6E3-4AE9-8EE3-D6BA179B528E}"/>
              </a:ext>
            </a:extLst>
          </p:cNvPr>
          <p:cNvPicPr>
            <a:picLocks noChangeAspect="1"/>
          </p:cNvPicPr>
          <p:nvPr/>
        </p:nvPicPr>
        <p:blipFill rotWithShape="1">
          <a:blip r:embed="rId2">
            <a:extLst>
              <a:ext uri="{28A0092B-C50C-407E-A947-70E740481C1C}">
                <a14:useLocalDpi xmlns:a14="http://schemas.microsoft.com/office/drawing/2010/main" val="0"/>
              </a:ext>
            </a:extLst>
          </a:blip>
          <a:srcRect l="16086" t="5200" r="19914" b="5200"/>
          <a:stretch/>
        </p:blipFill>
        <p:spPr>
          <a:xfrm>
            <a:off x="3917950" y="40414"/>
            <a:ext cx="4064000" cy="3556000"/>
          </a:xfrm>
          <a:prstGeom prst="flowChartConnector">
            <a:avLst/>
          </a:prstGeom>
        </p:spPr>
      </p:pic>
    </p:spTree>
    <p:extLst>
      <p:ext uri="{BB962C8B-B14F-4D97-AF65-F5344CB8AC3E}">
        <p14:creationId xmlns:p14="http://schemas.microsoft.com/office/powerpoint/2010/main" val="2901374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ACDD-18CA-4594-8E0C-4D8F474A7480}"/>
              </a:ext>
            </a:extLst>
          </p:cNvPr>
          <p:cNvSpPr>
            <a:spLocks noGrp="1"/>
          </p:cNvSpPr>
          <p:nvPr>
            <p:ph type="title"/>
          </p:nvPr>
        </p:nvSpPr>
        <p:spPr>
          <a:xfrm>
            <a:off x="4521652" y="322057"/>
            <a:ext cx="3863109" cy="1161007"/>
          </a:xfrm>
        </p:spPr>
        <p:txBody>
          <a:bodyPr>
            <a:normAutofit fontScale="90000"/>
          </a:bodyPr>
          <a:lstStyle/>
          <a:p>
            <a:pPr algn="ctr"/>
            <a:r>
              <a:rPr lang="en-US" dirty="0">
                <a:solidFill>
                  <a:schemeClr val="accent6">
                    <a:lumMod val="75000"/>
                  </a:schemeClr>
                </a:solidFill>
              </a:rPr>
              <a:t>MIS-C: </a:t>
            </a:r>
            <a:br>
              <a:rPr lang="en-US" dirty="0">
                <a:solidFill>
                  <a:schemeClr val="accent6">
                    <a:lumMod val="75000"/>
                  </a:schemeClr>
                </a:solidFill>
              </a:rPr>
            </a:br>
            <a:r>
              <a:rPr lang="en-US" dirty="0">
                <a:solidFill>
                  <a:schemeClr val="accent6">
                    <a:lumMod val="75000"/>
                  </a:schemeClr>
                </a:solidFill>
              </a:rPr>
              <a:t>An Overview </a:t>
            </a:r>
          </a:p>
        </p:txBody>
      </p:sp>
      <p:sp>
        <p:nvSpPr>
          <p:cNvPr id="4" name="Oval 3">
            <a:extLst>
              <a:ext uri="{FF2B5EF4-FFF2-40B4-BE49-F238E27FC236}">
                <a16:creationId xmlns:a16="http://schemas.microsoft.com/office/drawing/2014/main" id="{1698FC2C-E6E6-49B6-A2CE-827AD48829CD}"/>
              </a:ext>
            </a:extLst>
          </p:cNvPr>
          <p:cNvSpPr/>
          <p:nvPr/>
        </p:nvSpPr>
        <p:spPr>
          <a:xfrm>
            <a:off x="3374984" y="1497988"/>
            <a:ext cx="692229" cy="69222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1</a:t>
            </a:r>
          </a:p>
        </p:txBody>
      </p:sp>
      <p:sp>
        <p:nvSpPr>
          <p:cNvPr id="5" name="TextBox 4">
            <a:extLst>
              <a:ext uri="{FF2B5EF4-FFF2-40B4-BE49-F238E27FC236}">
                <a16:creationId xmlns:a16="http://schemas.microsoft.com/office/drawing/2014/main" id="{4DC93590-AA42-4ED2-911A-C568B723DDC8}"/>
              </a:ext>
            </a:extLst>
          </p:cNvPr>
          <p:cNvSpPr txBox="1"/>
          <p:nvPr/>
        </p:nvSpPr>
        <p:spPr>
          <a:xfrm>
            <a:off x="1777845" y="2533981"/>
            <a:ext cx="2289366" cy="830997"/>
          </a:xfrm>
          <a:prstGeom prst="rect">
            <a:avLst/>
          </a:prstGeom>
          <a:noFill/>
        </p:spPr>
        <p:txBody>
          <a:bodyPr wrap="square" rtlCol="0">
            <a:spAutoFit/>
          </a:bodyPr>
          <a:lstStyle/>
          <a:p>
            <a:pPr algn="ctr"/>
            <a:r>
              <a:rPr lang="en-US" sz="2400" dirty="0">
                <a:solidFill>
                  <a:schemeClr val="accent6">
                    <a:lumMod val="75000"/>
                  </a:schemeClr>
                </a:solidFill>
              </a:rPr>
              <a:t>Appears to be rare in children</a:t>
            </a:r>
          </a:p>
        </p:txBody>
      </p:sp>
      <p:sp>
        <p:nvSpPr>
          <p:cNvPr id="6" name="Oval 5">
            <a:extLst>
              <a:ext uri="{FF2B5EF4-FFF2-40B4-BE49-F238E27FC236}">
                <a16:creationId xmlns:a16="http://schemas.microsoft.com/office/drawing/2014/main" id="{F7AF60AB-F508-4FCC-BFCB-EF5A5DF8DA81}"/>
              </a:ext>
            </a:extLst>
          </p:cNvPr>
          <p:cNvSpPr/>
          <p:nvPr/>
        </p:nvSpPr>
        <p:spPr>
          <a:xfrm>
            <a:off x="9064663" y="1530229"/>
            <a:ext cx="692229" cy="69222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2</a:t>
            </a:r>
          </a:p>
        </p:txBody>
      </p:sp>
      <p:sp>
        <p:nvSpPr>
          <p:cNvPr id="7" name="TextBox 6">
            <a:extLst>
              <a:ext uri="{FF2B5EF4-FFF2-40B4-BE49-F238E27FC236}">
                <a16:creationId xmlns:a16="http://schemas.microsoft.com/office/drawing/2014/main" id="{51FDD00A-8469-46A5-85EF-EAB1829362FC}"/>
              </a:ext>
            </a:extLst>
          </p:cNvPr>
          <p:cNvSpPr txBox="1"/>
          <p:nvPr/>
        </p:nvSpPr>
        <p:spPr>
          <a:xfrm>
            <a:off x="8877377" y="2353114"/>
            <a:ext cx="3006753" cy="1200329"/>
          </a:xfrm>
          <a:prstGeom prst="rect">
            <a:avLst/>
          </a:prstGeom>
          <a:noFill/>
        </p:spPr>
        <p:txBody>
          <a:bodyPr wrap="square" rtlCol="0">
            <a:spAutoFit/>
          </a:bodyPr>
          <a:lstStyle/>
          <a:p>
            <a:pPr algn="ctr"/>
            <a:r>
              <a:rPr lang="en-US" sz="2400" dirty="0">
                <a:solidFill>
                  <a:schemeClr val="accent6">
                    <a:lumMod val="75000"/>
                  </a:schemeClr>
                </a:solidFill>
              </a:rPr>
              <a:t>May show up weeks after  COVID-19 infection</a:t>
            </a:r>
          </a:p>
        </p:txBody>
      </p:sp>
      <p:sp>
        <p:nvSpPr>
          <p:cNvPr id="8" name="Oval 7">
            <a:extLst>
              <a:ext uri="{FF2B5EF4-FFF2-40B4-BE49-F238E27FC236}">
                <a16:creationId xmlns:a16="http://schemas.microsoft.com/office/drawing/2014/main" id="{EB12A72D-BA56-47BD-84A1-31DEBA6DE09C}"/>
              </a:ext>
            </a:extLst>
          </p:cNvPr>
          <p:cNvSpPr/>
          <p:nvPr/>
        </p:nvSpPr>
        <p:spPr>
          <a:xfrm>
            <a:off x="4029035" y="3683174"/>
            <a:ext cx="692229" cy="69222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3</a:t>
            </a:r>
          </a:p>
        </p:txBody>
      </p:sp>
      <p:sp>
        <p:nvSpPr>
          <p:cNvPr id="9" name="TextBox 8">
            <a:extLst>
              <a:ext uri="{FF2B5EF4-FFF2-40B4-BE49-F238E27FC236}">
                <a16:creationId xmlns:a16="http://schemas.microsoft.com/office/drawing/2014/main" id="{14DC4E7F-F872-448A-A0DD-CF97D11E51A6}"/>
              </a:ext>
            </a:extLst>
          </p:cNvPr>
          <p:cNvSpPr txBox="1"/>
          <p:nvPr/>
        </p:nvSpPr>
        <p:spPr>
          <a:xfrm>
            <a:off x="1314450" y="5512383"/>
            <a:ext cx="4495800" cy="1323439"/>
          </a:xfrm>
          <a:prstGeom prst="rect">
            <a:avLst/>
          </a:prstGeom>
          <a:noFill/>
        </p:spPr>
        <p:txBody>
          <a:bodyPr wrap="square" numCol="2" rtlCol="0">
            <a:spAutoFit/>
          </a:bodyPr>
          <a:lstStyle/>
          <a:p>
            <a:pPr algn="ctr"/>
            <a:r>
              <a:rPr lang="en-US" sz="2000" i="1" dirty="0">
                <a:solidFill>
                  <a:schemeClr val="accent4">
                    <a:lumMod val="75000"/>
                  </a:schemeClr>
                </a:solidFill>
              </a:rPr>
              <a:t>Heart </a:t>
            </a:r>
          </a:p>
          <a:p>
            <a:pPr algn="ctr"/>
            <a:r>
              <a:rPr lang="en-US" sz="2000" i="1" dirty="0">
                <a:solidFill>
                  <a:schemeClr val="accent4">
                    <a:lumMod val="75000"/>
                  </a:schemeClr>
                </a:solidFill>
              </a:rPr>
              <a:t>Lung</a:t>
            </a:r>
          </a:p>
          <a:p>
            <a:pPr algn="ctr"/>
            <a:r>
              <a:rPr lang="en-US" sz="2000" i="1" dirty="0">
                <a:solidFill>
                  <a:schemeClr val="accent4">
                    <a:lumMod val="75000"/>
                  </a:schemeClr>
                </a:solidFill>
              </a:rPr>
              <a:t>Kidney</a:t>
            </a:r>
          </a:p>
          <a:p>
            <a:pPr algn="ctr"/>
            <a:r>
              <a:rPr lang="en-US" sz="2000" i="1" dirty="0">
                <a:solidFill>
                  <a:schemeClr val="accent4">
                    <a:lumMod val="75000"/>
                  </a:schemeClr>
                </a:solidFill>
              </a:rPr>
              <a:t>Brain</a:t>
            </a:r>
          </a:p>
          <a:p>
            <a:pPr algn="ctr"/>
            <a:r>
              <a:rPr lang="en-US" sz="2000" i="1" dirty="0">
                <a:solidFill>
                  <a:schemeClr val="accent4">
                    <a:lumMod val="75000"/>
                  </a:schemeClr>
                </a:solidFill>
              </a:rPr>
              <a:t>Skin</a:t>
            </a:r>
          </a:p>
          <a:p>
            <a:pPr algn="ctr"/>
            <a:r>
              <a:rPr lang="en-US" sz="2000" i="1" dirty="0">
                <a:solidFill>
                  <a:schemeClr val="accent4">
                    <a:lumMod val="75000"/>
                  </a:schemeClr>
                </a:solidFill>
              </a:rPr>
              <a:t>Eyes</a:t>
            </a:r>
          </a:p>
          <a:p>
            <a:pPr algn="ctr"/>
            <a:r>
              <a:rPr lang="en-US" sz="2000" i="1" dirty="0">
                <a:solidFill>
                  <a:schemeClr val="accent4">
                    <a:lumMod val="75000"/>
                  </a:schemeClr>
                </a:solidFill>
              </a:rPr>
              <a:t>Gastrointestinal </a:t>
            </a:r>
          </a:p>
        </p:txBody>
      </p:sp>
      <p:sp>
        <p:nvSpPr>
          <p:cNvPr id="10" name="Oval 9">
            <a:extLst>
              <a:ext uri="{FF2B5EF4-FFF2-40B4-BE49-F238E27FC236}">
                <a16:creationId xmlns:a16="http://schemas.microsoft.com/office/drawing/2014/main" id="{4BE74644-D152-41AE-BE4D-D36AC3767D8A}"/>
              </a:ext>
            </a:extLst>
          </p:cNvPr>
          <p:cNvSpPr/>
          <p:nvPr/>
        </p:nvSpPr>
        <p:spPr>
          <a:xfrm>
            <a:off x="8185151" y="3683173"/>
            <a:ext cx="692229" cy="69222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4</a:t>
            </a:r>
          </a:p>
        </p:txBody>
      </p:sp>
      <p:sp>
        <p:nvSpPr>
          <p:cNvPr id="11" name="TextBox 10">
            <a:extLst>
              <a:ext uri="{FF2B5EF4-FFF2-40B4-BE49-F238E27FC236}">
                <a16:creationId xmlns:a16="http://schemas.microsoft.com/office/drawing/2014/main" id="{7294D066-81E0-489E-975A-D78DAE5326E1}"/>
              </a:ext>
            </a:extLst>
          </p:cNvPr>
          <p:cNvSpPr txBox="1"/>
          <p:nvPr/>
        </p:nvSpPr>
        <p:spPr>
          <a:xfrm>
            <a:off x="6775594" y="4655576"/>
            <a:ext cx="4666868" cy="830997"/>
          </a:xfrm>
          <a:prstGeom prst="rect">
            <a:avLst/>
          </a:prstGeom>
          <a:noFill/>
        </p:spPr>
        <p:txBody>
          <a:bodyPr wrap="square" rtlCol="0">
            <a:spAutoFit/>
          </a:bodyPr>
          <a:lstStyle/>
          <a:p>
            <a:pPr algn="ctr"/>
            <a:r>
              <a:rPr lang="en-US" sz="2400" dirty="0">
                <a:solidFill>
                  <a:schemeClr val="accent6">
                    <a:lumMod val="75000"/>
                  </a:schemeClr>
                </a:solidFill>
              </a:rPr>
              <a:t>Produce varying symptoms in children, but they can include</a:t>
            </a:r>
          </a:p>
        </p:txBody>
      </p:sp>
      <p:sp>
        <p:nvSpPr>
          <p:cNvPr id="12" name="Rectangle 11">
            <a:extLst>
              <a:ext uri="{FF2B5EF4-FFF2-40B4-BE49-F238E27FC236}">
                <a16:creationId xmlns:a16="http://schemas.microsoft.com/office/drawing/2014/main" id="{573B1101-B9F2-4EF1-9FE2-BDD3D37D9DC1}"/>
              </a:ext>
            </a:extLst>
          </p:cNvPr>
          <p:cNvSpPr/>
          <p:nvPr/>
        </p:nvSpPr>
        <p:spPr>
          <a:xfrm>
            <a:off x="1387664" y="4619906"/>
            <a:ext cx="4666868" cy="830997"/>
          </a:xfrm>
          <a:prstGeom prst="rect">
            <a:avLst/>
          </a:prstGeom>
        </p:spPr>
        <p:txBody>
          <a:bodyPr wrap="square">
            <a:spAutoFit/>
          </a:bodyPr>
          <a:lstStyle/>
          <a:p>
            <a:pPr algn="ctr"/>
            <a:r>
              <a:rPr lang="en-US" sz="2400" dirty="0">
                <a:solidFill>
                  <a:schemeClr val="accent6">
                    <a:lumMod val="75000"/>
                  </a:schemeClr>
                </a:solidFill>
              </a:rPr>
              <a:t>Causes inflammation across multiple organs, Including </a:t>
            </a:r>
          </a:p>
        </p:txBody>
      </p:sp>
      <p:sp>
        <p:nvSpPr>
          <p:cNvPr id="13" name="TextBox 12">
            <a:extLst>
              <a:ext uri="{FF2B5EF4-FFF2-40B4-BE49-F238E27FC236}">
                <a16:creationId xmlns:a16="http://schemas.microsoft.com/office/drawing/2014/main" id="{9CA106DB-CD2C-4442-9E79-8766E51C3588}"/>
              </a:ext>
            </a:extLst>
          </p:cNvPr>
          <p:cNvSpPr txBox="1"/>
          <p:nvPr/>
        </p:nvSpPr>
        <p:spPr>
          <a:xfrm>
            <a:off x="6635664" y="5552752"/>
            <a:ext cx="4946728" cy="1323439"/>
          </a:xfrm>
          <a:prstGeom prst="rect">
            <a:avLst/>
          </a:prstGeom>
          <a:noFill/>
        </p:spPr>
        <p:txBody>
          <a:bodyPr wrap="square" numCol="2" rtlCol="0">
            <a:spAutoFit/>
          </a:bodyPr>
          <a:lstStyle/>
          <a:p>
            <a:pPr algn="ctr"/>
            <a:r>
              <a:rPr lang="en-US" sz="2000" i="1" dirty="0">
                <a:solidFill>
                  <a:schemeClr val="accent4">
                    <a:lumMod val="75000"/>
                  </a:schemeClr>
                </a:solidFill>
              </a:rPr>
              <a:t>Fever</a:t>
            </a:r>
          </a:p>
          <a:p>
            <a:pPr algn="ctr"/>
            <a:r>
              <a:rPr lang="en-US" sz="2000" i="1" dirty="0">
                <a:solidFill>
                  <a:schemeClr val="accent4">
                    <a:lumMod val="75000"/>
                  </a:schemeClr>
                </a:solidFill>
              </a:rPr>
              <a:t>Abdominal Pain</a:t>
            </a:r>
          </a:p>
          <a:p>
            <a:pPr algn="ctr"/>
            <a:r>
              <a:rPr lang="en-US" sz="2000" i="1" dirty="0">
                <a:solidFill>
                  <a:schemeClr val="accent4">
                    <a:lumMod val="75000"/>
                  </a:schemeClr>
                </a:solidFill>
              </a:rPr>
              <a:t>Vomiting</a:t>
            </a:r>
          </a:p>
          <a:p>
            <a:pPr algn="ctr"/>
            <a:r>
              <a:rPr lang="en-US" sz="2000" i="1" dirty="0">
                <a:solidFill>
                  <a:schemeClr val="accent4">
                    <a:lumMod val="75000"/>
                  </a:schemeClr>
                </a:solidFill>
              </a:rPr>
              <a:t>Diarrhea</a:t>
            </a:r>
          </a:p>
          <a:p>
            <a:pPr algn="ctr"/>
            <a:r>
              <a:rPr lang="en-US" sz="2000" i="1" dirty="0">
                <a:solidFill>
                  <a:schemeClr val="accent4">
                    <a:lumMod val="75000"/>
                  </a:schemeClr>
                </a:solidFill>
              </a:rPr>
              <a:t>Feeling extra tired</a:t>
            </a:r>
          </a:p>
          <a:p>
            <a:pPr algn="ctr"/>
            <a:r>
              <a:rPr lang="en-US" sz="2000" i="1" dirty="0">
                <a:solidFill>
                  <a:schemeClr val="accent4">
                    <a:lumMod val="75000"/>
                  </a:schemeClr>
                </a:solidFill>
              </a:rPr>
              <a:t> Neck Pain</a:t>
            </a:r>
          </a:p>
          <a:p>
            <a:pPr algn="ctr"/>
            <a:r>
              <a:rPr lang="en-US" sz="2000" i="1" dirty="0">
                <a:solidFill>
                  <a:schemeClr val="accent4">
                    <a:lumMod val="75000"/>
                  </a:schemeClr>
                </a:solidFill>
              </a:rPr>
              <a:t>Blood shot eyes</a:t>
            </a:r>
          </a:p>
          <a:p>
            <a:pPr algn="ctr"/>
            <a:r>
              <a:rPr lang="en-US" sz="2000" i="1" dirty="0">
                <a:solidFill>
                  <a:schemeClr val="accent4">
                    <a:lumMod val="75000"/>
                  </a:schemeClr>
                </a:solidFill>
              </a:rPr>
              <a:t>Skin rash</a:t>
            </a:r>
          </a:p>
        </p:txBody>
      </p:sp>
      <p:cxnSp>
        <p:nvCxnSpPr>
          <p:cNvPr id="15" name="Straight Connector 14">
            <a:extLst>
              <a:ext uri="{FF2B5EF4-FFF2-40B4-BE49-F238E27FC236}">
                <a16:creationId xmlns:a16="http://schemas.microsoft.com/office/drawing/2014/main" id="{95DB43B3-1C0E-416C-9946-399B59722E05}"/>
              </a:ext>
            </a:extLst>
          </p:cNvPr>
          <p:cNvCxnSpPr>
            <a:cxnSpLocks/>
            <a:endCxn id="4" idx="0"/>
          </p:cNvCxnSpPr>
          <p:nvPr/>
        </p:nvCxnSpPr>
        <p:spPr>
          <a:xfrm>
            <a:off x="3714748" y="226375"/>
            <a:ext cx="6351" cy="1271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F27FA7-1C5A-46E5-A750-C591C925B92A}"/>
              </a:ext>
            </a:extLst>
          </p:cNvPr>
          <p:cNvCxnSpPr>
            <a:cxnSpLocks/>
          </p:cNvCxnSpPr>
          <p:nvPr/>
        </p:nvCxnSpPr>
        <p:spPr>
          <a:xfrm>
            <a:off x="9394080" y="398257"/>
            <a:ext cx="0" cy="1131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EE88DF-AE13-44AA-BE59-B7949C968DC7}"/>
              </a:ext>
            </a:extLst>
          </p:cNvPr>
          <p:cNvCxnSpPr>
            <a:cxnSpLocks/>
          </p:cNvCxnSpPr>
          <p:nvPr/>
        </p:nvCxnSpPr>
        <p:spPr>
          <a:xfrm>
            <a:off x="4375150" y="274364"/>
            <a:ext cx="0" cy="3411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220DB2-F3DC-4B95-AEF5-48C8E44F5985}"/>
              </a:ext>
            </a:extLst>
          </p:cNvPr>
          <p:cNvCxnSpPr>
            <a:cxnSpLocks/>
            <a:endCxn id="10" idx="0"/>
          </p:cNvCxnSpPr>
          <p:nvPr/>
        </p:nvCxnSpPr>
        <p:spPr>
          <a:xfrm>
            <a:off x="8531263" y="328113"/>
            <a:ext cx="3" cy="335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57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17244" y="797585"/>
            <a:ext cx="10239706" cy="482904"/>
          </a:xfrm>
          <a:prstGeom prst="rect">
            <a:avLst/>
          </a:prstGeom>
        </p:spPr>
        <p:txBody>
          <a:bodyPr wrap="square" lIns="0" tIns="0" rIns="0" bIns="0" rtlCol="0">
            <a:noAutofit/>
          </a:bodyPr>
          <a:lstStyle/>
          <a:p>
            <a:pPr marL="12700">
              <a:lnSpc>
                <a:spcPts val="3770"/>
              </a:lnSpc>
              <a:spcBef>
                <a:spcPts val="188"/>
              </a:spcBef>
            </a:pPr>
            <a:r>
              <a:rPr sz="5400" spc="-19" baseline="3034" dirty="0">
                <a:solidFill>
                  <a:schemeClr val="accent5">
                    <a:lumMod val="75000"/>
                  </a:schemeClr>
                </a:solidFill>
                <a:latin typeface="+mj-lt"/>
                <a:cs typeface="Calibri Light"/>
              </a:rPr>
              <a:t>M</a:t>
            </a:r>
            <a:r>
              <a:rPr sz="5400" spc="-25" baseline="3034" dirty="0">
                <a:solidFill>
                  <a:schemeClr val="accent5">
                    <a:lumMod val="75000"/>
                  </a:schemeClr>
                </a:solidFill>
                <a:latin typeface="+mj-lt"/>
                <a:cs typeface="Calibri Light"/>
              </a:rPr>
              <a:t>u</a:t>
            </a:r>
            <a:r>
              <a:rPr sz="5400" spc="0" baseline="3034" dirty="0">
                <a:solidFill>
                  <a:schemeClr val="accent5">
                    <a:lumMod val="75000"/>
                  </a:schemeClr>
                </a:solidFill>
                <a:latin typeface="+mj-lt"/>
                <a:cs typeface="Calibri Light"/>
              </a:rPr>
              <a:t>l</a:t>
            </a:r>
            <a:r>
              <a:rPr sz="5400" spc="-9" baseline="3034" dirty="0">
                <a:solidFill>
                  <a:schemeClr val="accent5">
                    <a:lumMod val="75000"/>
                  </a:schemeClr>
                </a:solidFill>
                <a:latin typeface="+mj-lt"/>
                <a:cs typeface="Calibri Light"/>
              </a:rPr>
              <a:t>t</a:t>
            </a:r>
            <a:r>
              <a:rPr sz="5400" spc="-29" baseline="3034" dirty="0">
                <a:solidFill>
                  <a:schemeClr val="accent5">
                    <a:lumMod val="75000"/>
                  </a:schemeClr>
                </a:solidFill>
                <a:latin typeface="+mj-lt"/>
                <a:cs typeface="Calibri Light"/>
              </a:rPr>
              <a:t>i</a:t>
            </a:r>
            <a:r>
              <a:rPr sz="5400" spc="-94" baseline="3034" dirty="0">
                <a:solidFill>
                  <a:schemeClr val="accent5">
                    <a:lumMod val="75000"/>
                  </a:schemeClr>
                </a:solidFill>
                <a:latin typeface="+mj-lt"/>
                <a:cs typeface="Calibri Light"/>
              </a:rPr>
              <a:t>s</a:t>
            </a:r>
            <a:r>
              <a:rPr sz="5400" spc="-75" baseline="3034" dirty="0">
                <a:solidFill>
                  <a:schemeClr val="accent5">
                    <a:lumMod val="75000"/>
                  </a:schemeClr>
                </a:solidFill>
                <a:latin typeface="+mj-lt"/>
                <a:cs typeface="Calibri Light"/>
              </a:rPr>
              <a:t>ys</a:t>
            </a:r>
            <a:r>
              <a:rPr sz="5400" spc="-54" baseline="3034" dirty="0">
                <a:solidFill>
                  <a:schemeClr val="accent5">
                    <a:lumMod val="75000"/>
                  </a:schemeClr>
                </a:solidFill>
                <a:latin typeface="+mj-lt"/>
                <a:cs typeface="Calibri Light"/>
              </a:rPr>
              <a:t>t</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m</a:t>
            </a:r>
            <a:r>
              <a:rPr sz="5400" spc="-15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I</a:t>
            </a:r>
            <a:r>
              <a:rPr sz="5400" spc="-14" baseline="3034" dirty="0">
                <a:solidFill>
                  <a:schemeClr val="accent5">
                    <a:lumMod val="75000"/>
                  </a:schemeClr>
                </a:solidFill>
                <a:latin typeface="+mj-lt"/>
                <a:cs typeface="Calibri Light"/>
              </a:rPr>
              <a:t>n</a:t>
            </a:r>
            <a:r>
              <a:rPr sz="5400" spc="0" baseline="3034" dirty="0">
                <a:solidFill>
                  <a:schemeClr val="accent5">
                    <a:lumMod val="75000"/>
                  </a:schemeClr>
                </a:solidFill>
                <a:latin typeface="+mj-lt"/>
                <a:cs typeface="Calibri Light"/>
              </a:rPr>
              <a:t>fl</a:t>
            </a:r>
            <a:r>
              <a:rPr sz="5400" spc="-39" baseline="3034" dirty="0">
                <a:solidFill>
                  <a:schemeClr val="accent5">
                    <a:lumMod val="75000"/>
                  </a:schemeClr>
                </a:solidFill>
                <a:latin typeface="+mj-lt"/>
                <a:cs typeface="Calibri Light"/>
              </a:rPr>
              <a:t>a</a:t>
            </a:r>
            <a:r>
              <a:rPr sz="5400" spc="-64" baseline="3034" dirty="0">
                <a:solidFill>
                  <a:schemeClr val="accent5">
                    <a:lumMod val="75000"/>
                  </a:schemeClr>
                </a:solidFill>
                <a:latin typeface="+mj-lt"/>
                <a:cs typeface="Calibri Light"/>
              </a:rPr>
              <a:t>mma</a:t>
            </a:r>
            <a:r>
              <a:rPr sz="5400" spc="-54" baseline="3034" dirty="0">
                <a:solidFill>
                  <a:schemeClr val="accent5">
                    <a:lumMod val="75000"/>
                  </a:schemeClr>
                </a:solidFill>
                <a:latin typeface="+mj-lt"/>
                <a:cs typeface="Calibri Light"/>
              </a:rPr>
              <a:t>t</a:t>
            </a:r>
            <a:r>
              <a:rPr sz="5400" spc="-29" baseline="3034" dirty="0">
                <a:solidFill>
                  <a:schemeClr val="accent5">
                    <a:lumMod val="75000"/>
                  </a:schemeClr>
                </a:solidFill>
                <a:latin typeface="+mj-lt"/>
                <a:cs typeface="Calibri Light"/>
              </a:rPr>
              <a:t>o</a:t>
            </a:r>
            <a:r>
              <a:rPr sz="5400" spc="-14" baseline="3034" dirty="0">
                <a:solidFill>
                  <a:schemeClr val="accent5">
                    <a:lumMod val="75000"/>
                  </a:schemeClr>
                </a:solidFill>
                <a:latin typeface="+mj-lt"/>
                <a:cs typeface="Calibri Light"/>
              </a:rPr>
              <a:t>r</a:t>
            </a:r>
            <a:r>
              <a:rPr sz="5400" spc="0" baseline="3034" dirty="0">
                <a:solidFill>
                  <a:schemeClr val="accent5">
                    <a:lumMod val="75000"/>
                  </a:schemeClr>
                </a:solidFill>
                <a:latin typeface="+mj-lt"/>
                <a:cs typeface="Calibri Light"/>
              </a:rPr>
              <a:t>y</a:t>
            </a:r>
            <a:r>
              <a:rPr sz="5400" spc="-119" baseline="3034" dirty="0">
                <a:solidFill>
                  <a:schemeClr val="accent5">
                    <a:lumMod val="75000"/>
                  </a:schemeClr>
                </a:solidFill>
                <a:latin typeface="+mj-lt"/>
                <a:cs typeface="Calibri Light"/>
              </a:rPr>
              <a:t> </a:t>
            </a:r>
            <a:r>
              <a:rPr sz="5400" spc="-44" baseline="3034" dirty="0">
                <a:solidFill>
                  <a:schemeClr val="accent5">
                    <a:lumMod val="75000"/>
                  </a:schemeClr>
                </a:solidFill>
                <a:latin typeface="+mj-lt"/>
                <a:cs typeface="Calibri Light"/>
              </a:rPr>
              <a:t>S</a:t>
            </a:r>
            <a:r>
              <a:rPr sz="5400" spc="0" baseline="3034" dirty="0">
                <a:solidFill>
                  <a:schemeClr val="accent5">
                    <a:lumMod val="75000"/>
                  </a:schemeClr>
                </a:solidFill>
                <a:latin typeface="+mj-lt"/>
                <a:cs typeface="Calibri Light"/>
              </a:rPr>
              <a:t>y</a:t>
            </a:r>
            <a:r>
              <a:rPr sz="5400" spc="-25" baseline="3034" dirty="0">
                <a:solidFill>
                  <a:schemeClr val="accent5">
                    <a:lumMod val="75000"/>
                  </a:schemeClr>
                </a:solidFill>
                <a:latin typeface="+mj-lt"/>
                <a:cs typeface="Calibri Light"/>
              </a:rPr>
              <a:t>nd</a:t>
            </a:r>
            <a:r>
              <a:rPr sz="5400" spc="-89" baseline="3034" dirty="0">
                <a:solidFill>
                  <a:schemeClr val="accent5">
                    <a:lumMod val="75000"/>
                  </a:schemeClr>
                </a:solidFill>
                <a:latin typeface="+mj-lt"/>
                <a:cs typeface="Calibri Light"/>
              </a:rPr>
              <a:t>r</a:t>
            </a:r>
            <a:r>
              <a:rPr sz="5400" spc="-29" baseline="3034" dirty="0">
                <a:solidFill>
                  <a:schemeClr val="accent5">
                    <a:lumMod val="75000"/>
                  </a:schemeClr>
                </a:solidFill>
                <a:latin typeface="+mj-lt"/>
                <a:cs typeface="Calibri Light"/>
              </a:rPr>
              <a:t>o</a:t>
            </a:r>
            <a:r>
              <a:rPr sz="5400" spc="-64" baseline="3034" dirty="0">
                <a:solidFill>
                  <a:schemeClr val="accent5">
                    <a:lumMod val="75000"/>
                  </a:schemeClr>
                </a:solidFill>
                <a:latin typeface="+mj-lt"/>
                <a:cs typeface="Calibri Light"/>
              </a:rPr>
              <a:t>m</a:t>
            </a:r>
            <a:r>
              <a:rPr sz="5400" spc="0" baseline="3034" dirty="0">
                <a:solidFill>
                  <a:schemeClr val="accent5">
                    <a:lumMod val="75000"/>
                  </a:schemeClr>
                </a:solidFill>
                <a:latin typeface="+mj-lt"/>
                <a:cs typeface="Calibri Light"/>
              </a:rPr>
              <a:t>e</a:t>
            </a:r>
            <a:r>
              <a:rPr sz="5400" spc="-119" baseline="3034" dirty="0">
                <a:solidFill>
                  <a:schemeClr val="accent5">
                    <a:lumMod val="75000"/>
                  </a:schemeClr>
                </a:solidFill>
                <a:latin typeface="+mj-lt"/>
                <a:cs typeface="Calibri Light"/>
              </a:rPr>
              <a:t> </a:t>
            </a:r>
            <a:r>
              <a:rPr sz="5400" spc="19" baseline="3034" dirty="0">
                <a:solidFill>
                  <a:schemeClr val="accent5">
                    <a:lumMod val="75000"/>
                  </a:schemeClr>
                </a:solidFill>
                <a:latin typeface="+mj-lt"/>
                <a:cs typeface="Calibri Light"/>
              </a:rPr>
              <a:t>i</a:t>
            </a:r>
            <a:r>
              <a:rPr sz="5400" spc="0" baseline="3034" dirty="0">
                <a:solidFill>
                  <a:schemeClr val="accent5">
                    <a:lumMod val="75000"/>
                  </a:schemeClr>
                </a:solidFill>
                <a:latin typeface="+mj-lt"/>
                <a:cs typeface="Calibri Light"/>
              </a:rPr>
              <a:t>n</a:t>
            </a:r>
            <a:r>
              <a:rPr sz="5400" spc="-89" baseline="3034" dirty="0">
                <a:solidFill>
                  <a:schemeClr val="accent5">
                    <a:lumMod val="75000"/>
                  </a:schemeClr>
                </a:solidFill>
                <a:latin typeface="+mj-lt"/>
                <a:cs typeface="Calibri Light"/>
              </a:rPr>
              <a:t> </a:t>
            </a:r>
            <a:r>
              <a:rPr sz="5400" spc="0" baseline="3034" dirty="0">
                <a:solidFill>
                  <a:schemeClr val="accent5">
                    <a:lumMod val="75000"/>
                  </a:schemeClr>
                </a:solidFill>
                <a:latin typeface="+mj-lt"/>
                <a:cs typeface="Calibri Light"/>
              </a:rPr>
              <a:t>Ch</a:t>
            </a:r>
            <a:r>
              <a:rPr sz="5400" spc="-9" baseline="3034" dirty="0">
                <a:solidFill>
                  <a:schemeClr val="accent5">
                    <a:lumMod val="75000"/>
                  </a:schemeClr>
                </a:solidFill>
                <a:latin typeface="+mj-lt"/>
                <a:cs typeface="Calibri Light"/>
              </a:rPr>
              <a:t>i</a:t>
            </a:r>
            <a:r>
              <a:rPr sz="5400" spc="-29" baseline="3034" dirty="0">
                <a:solidFill>
                  <a:schemeClr val="accent5">
                    <a:lumMod val="75000"/>
                  </a:schemeClr>
                </a:solidFill>
                <a:latin typeface="+mj-lt"/>
                <a:cs typeface="Calibri Light"/>
              </a:rPr>
              <a:t>l</a:t>
            </a:r>
            <a:r>
              <a:rPr sz="5400" spc="-25" baseline="3034" dirty="0">
                <a:solidFill>
                  <a:schemeClr val="accent5">
                    <a:lumMod val="75000"/>
                  </a:schemeClr>
                </a:solidFill>
                <a:latin typeface="+mj-lt"/>
                <a:cs typeface="Calibri Light"/>
              </a:rPr>
              <a:t>d</a:t>
            </a:r>
            <a:r>
              <a:rPr sz="5400" spc="-89" baseline="3034" dirty="0">
                <a:solidFill>
                  <a:schemeClr val="accent5">
                    <a:lumMod val="75000"/>
                  </a:schemeClr>
                </a:solidFill>
                <a:latin typeface="+mj-lt"/>
                <a:cs typeface="Calibri Light"/>
              </a:rPr>
              <a:t>r</a:t>
            </a:r>
            <a:r>
              <a:rPr sz="5400" spc="-29" baseline="3034" dirty="0">
                <a:solidFill>
                  <a:schemeClr val="accent5">
                    <a:lumMod val="75000"/>
                  </a:schemeClr>
                </a:solidFill>
                <a:latin typeface="+mj-lt"/>
                <a:cs typeface="Calibri Light"/>
              </a:rPr>
              <a:t>e</a:t>
            </a:r>
            <a:r>
              <a:rPr sz="5400" spc="0" baseline="3034" dirty="0">
                <a:solidFill>
                  <a:schemeClr val="accent5">
                    <a:lumMod val="75000"/>
                  </a:schemeClr>
                </a:solidFill>
                <a:latin typeface="+mj-lt"/>
                <a:cs typeface="Calibri Light"/>
              </a:rPr>
              <a:t>n</a:t>
            </a:r>
            <a:r>
              <a:rPr lang="en-US" sz="5400" spc="0" baseline="3034" dirty="0">
                <a:solidFill>
                  <a:schemeClr val="accent5">
                    <a:lumMod val="75000"/>
                  </a:schemeClr>
                </a:solidFill>
                <a:latin typeface="+mj-lt"/>
                <a:cs typeface="Calibri Light"/>
              </a:rPr>
              <a:t> (MIS-C)</a:t>
            </a:r>
            <a:endParaRPr sz="5400" dirty="0">
              <a:solidFill>
                <a:schemeClr val="accent5">
                  <a:lumMod val="75000"/>
                </a:schemeClr>
              </a:solidFill>
              <a:latin typeface="+mj-lt"/>
              <a:cs typeface="Calibri Light"/>
            </a:endParaRPr>
          </a:p>
        </p:txBody>
      </p:sp>
      <p:sp>
        <p:nvSpPr>
          <p:cNvPr id="3" name="object 3"/>
          <p:cNvSpPr txBox="1"/>
          <p:nvPr/>
        </p:nvSpPr>
        <p:spPr>
          <a:xfrm>
            <a:off x="1080982" y="2110715"/>
            <a:ext cx="10398336" cy="4572000"/>
          </a:xfrm>
          <a:prstGeom prst="rect">
            <a:avLst/>
          </a:prstGeom>
        </p:spPr>
        <p:txBody>
          <a:bodyPr wrap="square" lIns="0" tIns="0" rIns="0" bIns="0" rtlCol="0">
            <a:noAutofit/>
          </a:bodyPr>
          <a:lstStyle/>
          <a:p>
            <a:pPr marL="12700" marR="52412">
              <a:lnSpc>
                <a:spcPts val="2960"/>
              </a:lnSpc>
              <a:spcBef>
                <a:spcPts val="148"/>
              </a:spcBef>
            </a:pPr>
            <a:r>
              <a:rPr sz="2800" spc="0" dirty="0">
                <a:solidFill>
                  <a:schemeClr val="accent2">
                    <a:lumMod val="75000"/>
                  </a:schemeClr>
                </a:solidFill>
                <a:cs typeface="Calibri"/>
              </a:rPr>
              <a:t>W</a:t>
            </a:r>
            <a:r>
              <a:rPr sz="2800" spc="-14" dirty="0">
                <a:solidFill>
                  <a:schemeClr val="accent2">
                    <a:lumMod val="75000"/>
                  </a:schemeClr>
                </a:solidFill>
                <a:cs typeface="Calibri"/>
              </a:rPr>
              <a:t>h</a:t>
            </a:r>
            <a:r>
              <a:rPr sz="2800" spc="0" dirty="0">
                <a:solidFill>
                  <a:schemeClr val="accent2">
                    <a:lumMod val="75000"/>
                  </a:schemeClr>
                </a:solidFill>
                <a:cs typeface="Calibri"/>
              </a:rPr>
              <a:t>en </a:t>
            </a:r>
            <a:r>
              <a:rPr sz="2800" spc="-29" dirty="0">
                <a:solidFill>
                  <a:schemeClr val="accent2">
                    <a:lumMod val="75000"/>
                  </a:schemeClr>
                </a:solidFill>
                <a:cs typeface="Calibri"/>
              </a:rPr>
              <a:t>t</a:t>
            </a:r>
            <a:r>
              <a:rPr sz="2800" spc="0" dirty="0">
                <a:solidFill>
                  <a:schemeClr val="accent2">
                    <a:lumMod val="75000"/>
                  </a:schemeClr>
                </a:solidFill>
                <a:cs typeface="Calibri"/>
              </a:rPr>
              <a:t>o sus</a:t>
            </a:r>
            <a:r>
              <a:rPr sz="2800" spc="-14" dirty="0">
                <a:solidFill>
                  <a:schemeClr val="accent2">
                    <a:lumMod val="75000"/>
                  </a:schemeClr>
                </a:solidFill>
                <a:cs typeface="Calibri"/>
              </a:rPr>
              <a:t>p</a:t>
            </a:r>
            <a:r>
              <a:rPr sz="2800" spc="0" dirty="0">
                <a:solidFill>
                  <a:schemeClr val="accent2">
                    <a:lumMod val="75000"/>
                  </a:schemeClr>
                </a:solidFill>
                <a:cs typeface="Calibri"/>
              </a:rPr>
              <a:t>e</a:t>
            </a:r>
            <a:r>
              <a:rPr sz="2800" spc="-14" dirty="0">
                <a:solidFill>
                  <a:schemeClr val="accent2">
                    <a:lumMod val="75000"/>
                  </a:schemeClr>
                </a:solidFill>
                <a:cs typeface="Calibri"/>
              </a:rPr>
              <a:t>c</a:t>
            </a:r>
            <a:r>
              <a:rPr sz="2800" spc="0" dirty="0">
                <a:solidFill>
                  <a:schemeClr val="accent2">
                    <a:lumMod val="75000"/>
                  </a:schemeClr>
                </a:solidFill>
                <a:cs typeface="Calibri"/>
              </a:rPr>
              <a:t>t</a:t>
            </a:r>
            <a:r>
              <a:rPr lang="en-US" sz="2800" spc="0" dirty="0">
                <a:solidFill>
                  <a:schemeClr val="accent2">
                    <a:lumMod val="75000"/>
                  </a:schemeClr>
                </a:solidFill>
                <a:cs typeface="Calibri"/>
              </a:rPr>
              <a:t>?</a:t>
            </a:r>
            <a:endParaRPr sz="2800" dirty="0">
              <a:solidFill>
                <a:schemeClr val="accent2">
                  <a:lumMod val="75000"/>
                </a:schemeClr>
              </a:solidFill>
              <a:cs typeface="Calibri"/>
            </a:endParaRPr>
          </a:p>
          <a:p>
            <a:pPr marL="469900" marR="52412" indent="-457200">
              <a:lnSpc>
                <a:spcPct val="101725"/>
              </a:lnSpc>
              <a:spcBef>
                <a:spcPts val="469"/>
              </a:spcBef>
              <a:buFont typeface="Arial" panose="020B0604020202020204" pitchFamily="34" charset="0"/>
              <a:buChar char="•"/>
            </a:pPr>
            <a:r>
              <a:rPr sz="2800" spc="0" dirty="0">
                <a:cs typeface="Calibri"/>
              </a:rPr>
              <a:t>A</a:t>
            </a:r>
            <a:r>
              <a:rPr sz="2800" spc="-54" dirty="0">
                <a:cs typeface="Calibri"/>
              </a:rPr>
              <a:t>n</a:t>
            </a:r>
            <a:r>
              <a:rPr sz="2800" spc="0" dirty="0">
                <a:cs typeface="Calibri"/>
              </a:rPr>
              <a:t>y</a:t>
            </a:r>
            <a:r>
              <a:rPr sz="2800" spc="-9" dirty="0">
                <a:cs typeface="Calibri"/>
              </a:rPr>
              <a:t> ch</a:t>
            </a:r>
            <a:r>
              <a:rPr sz="2800" spc="0" dirty="0">
                <a:cs typeface="Calibri"/>
              </a:rPr>
              <a:t>ild </a:t>
            </a:r>
            <a:r>
              <a:rPr sz="2800" spc="14" dirty="0">
                <a:cs typeface="Calibri"/>
              </a:rPr>
              <a:t>w</a:t>
            </a:r>
            <a:r>
              <a:rPr sz="2800" spc="0" dirty="0">
                <a:cs typeface="Calibri"/>
              </a:rPr>
              <a:t>ith</a:t>
            </a:r>
            <a:r>
              <a:rPr sz="2800" spc="-24" dirty="0">
                <a:cs typeface="Calibri"/>
              </a:rPr>
              <a:t> </a:t>
            </a:r>
            <a:r>
              <a:rPr sz="2800" spc="-64" dirty="0">
                <a:cs typeface="Calibri"/>
              </a:rPr>
              <a:t>f</a:t>
            </a:r>
            <a:r>
              <a:rPr sz="2800" spc="-29" dirty="0">
                <a:cs typeface="Calibri"/>
              </a:rPr>
              <a:t>e</a:t>
            </a:r>
            <a:r>
              <a:rPr sz="2800" spc="-19" dirty="0">
                <a:cs typeface="Calibri"/>
              </a:rPr>
              <a:t>v</a:t>
            </a:r>
            <a:r>
              <a:rPr sz="2800" spc="0" dirty="0">
                <a:cs typeface="Calibri"/>
              </a:rPr>
              <a:t>er</a:t>
            </a:r>
            <a:r>
              <a:rPr sz="2800" spc="-29" dirty="0">
                <a:cs typeface="Calibri"/>
              </a:rPr>
              <a:t> </a:t>
            </a:r>
            <a:r>
              <a:rPr sz="2800" spc="-9" dirty="0">
                <a:cs typeface="Calibri"/>
              </a:rPr>
              <a:t>m</a:t>
            </a:r>
            <a:r>
              <a:rPr sz="2800" spc="0" dirty="0">
                <a:cs typeface="Calibri"/>
              </a:rPr>
              <a:t>o</a:t>
            </a:r>
            <a:r>
              <a:rPr sz="2800" spc="-34" dirty="0">
                <a:cs typeface="Calibri"/>
              </a:rPr>
              <a:t>r</a:t>
            </a:r>
            <a:r>
              <a:rPr sz="2800" spc="0" dirty="0">
                <a:cs typeface="Calibri"/>
              </a:rPr>
              <a:t>e th</a:t>
            </a:r>
            <a:r>
              <a:rPr sz="2800" spc="-9" dirty="0">
                <a:cs typeface="Calibri"/>
              </a:rPr>
              <a:t>a</a:t>
            </a:r>
            <a:r>
              <a:rPr sz="2800" spc="0" dirty="0">
                <a:cs typeface="Calibri"/>
              </a:rPr>
              <a:t>n 3 d</a:t>
            </a:r>
            <a:r>
              <a:rPr sz="2800" spc="-54" dirty="0">
                <a:cs typeface="Calibri"/>
              </a:rPr>
              <a:t>a</a:t>
            </a:r>
            <a:r>
              <a:rPr sz="2800" spc="-25" dirty="0">
                <a:cs typeface="Calibri"/>
              </a:rPr>
              <a:t>y</a:t>
            </a:r>
            <a:r>
              <a:rPr sz="2800" spc="0" dirty="0">
                <a:cs typeface="Calibri"/>
              </a:rPr>
              <a:t>s in</a:t>
            </a:r>
            <a:r>
              <a:rPr sz="2800" spc="-19" dirty="0">
                <a:cs typeface="Calibri"/>
              </a:rPr>
              <a:t> </a:t>
            </a:r>
            <a:r>
              <a:rPr sz="2800" spc="0" dirty="0">
                <a:cs typeface="Calibri"/>
              </a:rPr>
              <a:t>t</a:t>
            </a:r>
            <a:r>
              <a:rPr sz="2800" spc="-14" dirty="0">
                <a:cs typeface="Calibri"/>
              </a:rPr>
              <a:t>h</a:t>
            </a:r>
            <a:r>
              <a:rPr sz="2800" spc="0" dirty="0">
                <a:cs typeface="Calibri"/>
              </a:rPr>
              <a:t>is</a:t>
            </a:r>
            <a:r>
              <a:rPr sz="2800" spc="24" dirty="0">
                <a:cs typeface="Calibri"/>
              </a:rPr>
              <a:t> </a:t>
            </a:r>
            <a:r>
              <a:rPr sz="2800" spc="0" dirty="0">
                <a:cs typeface="Calibri"/>
              </a:rPr>
              <a:t>e</a:t>
            </a:r>
            <a:r>
              <a:rPr sz="2800" spc="-14" dirty="0">
                <a:cs typeface="Calibri"/>
              </a:rPr>
              <a:t>p</a:t>
            </a:r>
            <a:r>
              <a:rPr sz="2800" spc="0" dirty="0">
                <a:cs typeface="Calibri"/>
              </a:rPr>
              <a:t>id</a:t>
            </a:r>
            <a:r>
              <a:rPr sz="2800" spc="-9" dirty="0">
                <a:cs typeface="Calibri"/>
              </a:rPr>
              <a:t>em</a:t>
            </a:r>
            <a:r>
              <a:rPr sz="2800" spc="0" dirty="0">
                <a:cs typeface="Calibri"/>
              </a:rPr>
              <a:t>ic</a:t>
            </a:r>
            <a:endParaRPr sz="2800" dirty="0">
              <a:cs typeface="Calibri"/>
            </a:endParaRPr>
          </a:p>
          <a:p>
            <a:pPr marL="469900" indent="-457200">
              <a:lnSpc>
                <a:spcPts val="3030"/>
              </a:lnSpc>
              <a:spcBef>
                <a:spcPts val="1007"/>
              </a:spcBef>
              <a:buFont typeface="Arial" panose="020B0604020202020204" pitchFamily="34" charset="0"/>
              <a:buChar char="•"/>
            </a:pPr>
            <a:r>
              <a:rPr sz="2800" spc="0" dirty="0">
                <a:cs typeface="Calibri"/>
              </a:rPr>
              <a:t>Es</a:t>
            </a:r>
            <a:r>
              <a:rPr sz="2800" spc="-9" dirty="0">
                <a:cs typeface="Calibri"/>
              </a:rPr>
              <a:t>p</a:t>
            </a:r>
            <a:r>
              <a:rPr sz="2800" spc="0" dirty="0">
                <a:cs typeface="Calibri"/>
              </a:rPr>
              <a:t>e</a:t>
            </a:r>
            <a:r>
              <a:rPr sz="2800" spc="-19" dirty="0">
                <a:cs typeface="Calibri"/>
              </a:rPr>
              <a:t>c</a:t>
            </a:r>
            <a:r>
              <a:rPr sz="2800" spc="0" dirty="0">
                <a:cs typeface="Calibri"/>
              </a:rPr>
              <a:t>ially</a:t>
            </a:r>
            <a:r>
              <a:rPr sz="2800" spc="-24" dirty="0">
                <a:cs typeface="Calibri"/>
              </a:rPr>
              <a:t> </a:t>
            </a:r>
            <a:r>
              <a:rPr sz="2800" spc="0" dirty="0">
                <a:cs typeface="Calibri"/>
              </a:rPr>
              <a:t>with</a:t>
            </a:r>
            <a:r>
              <a:rPr sz="2800" spc="-14" dirty="0">
                <a:cs typeface="Calibri"/>
              </a:rPr>
              <a:t> </a:t>
            </a:r>
            <a:r>
              <a:rPr sz="2800" spc="0" dirty="0">
                <a:cs typeface="Calibri"/>
              </a:rPr>
              <a:t>G</a:t>
            </a:r>
            <a:r>
              <a:rPr sz="2800" spc="-9" dirty="0">
                <a:cs typeface="Calibri"/>
              </a:rPr>
              <a:t>I</a:t>
            </a:r>
            <a:r>
              <a:rPr sz="2800" spc="0" dirty="0">
                <a:cs typeface="Calibri"/>
              </a:rPr>
              <a:t>,</a:t>
            </a:r>
            <a:r>
              <a:rPr sz="2800" spc="-14" dirty="0">
                <a:cs typeface="Calibri"/>
              </a:rPr>
              <a:t> m</a:t>
            </a:r>
            <a:r>
              <a:rPr sz="2800" spc="-9" dirty="0">
                <a:cs typeface="Calibri"/>
              </a:rPr>
              <a:t>u</a:t>
            </a:r>
            <a:r>
              <a:rPr sz="2800" spc="-34" dirty="0">
                <a:cs typeface="Calibri"/>
              </a:rPr>
              <a:t>c</a:t>
            </a:r>
            <a:r>
              <a:rPr sz="2800" spc="0" dirty="0">
                <a:cs typeface="Calibri"/>
              </a:rPr>
              <a:t>oc</a:t>
            </a:r>
            <a:r>
              <a:rPr sz="2800" spc="-19" dirty="0">
                <a:cs typeface="Calibri"/>
              </a:rPr>
              <a:t>u</a:t>
            </a:r>
            <a:r>
              <a:rPr sz="2800" spc="-29" dirty="0">
                <a:cs typeface="Calibri"/>
              </a:rPr>
              <a:t>t</a:t>
            </a:r>
            <a:r>
              <a:rPr sz="2800" spc="0" dirty="0">
                <a:cs typeface="Calibri"/>
              </a:rPr>
              <a:t>a</a:t>
            </a:r>
            <a:r>
              <a:rPr sz="2800" spc="-14" dirty="0">
                <a:cs typeface="Calibri"/>
              </a:rPr>
              <a:t>n</a:t>
            </a:r>
            <a:r>
              <a:rPr sz="2800" spc="0" dirty="0">
                <a:cs typeface="Calibri"/>
              </a:rPr>
              <a:t>eo</a:t>
            </a:r>
            <a:r>
              <a:rPr sz="2800" spc="-9" dirty="0">
                <a:cs typeface="Calibri"/>
              </a:rPr>
              <a:t>u</a:t>
            </a:r>
            <a:r>
              <a:rPr sz="2800" spc="0" dirty="0">
                <a:cs typeface="Calibri"/>
              </a:rPr>
              <a:t>s</a:t>
            </a:r>
            <a:r>
              <a:rPr sz="2800" spc="44" dirty="0">
                <a:cs typeface="Calibri"/>
              </a:rPr>
              <a:t> </a:t>
            </a:r>
            <a:r>
              <a:rPr sz="2800" spc="0" dirty="0">
                <a:cs typeface="Calibri"/>
              </a:rPr>
              <a:t>, n</a:t>
            </a:r>
            <a:r>
              <a:rPr sz="2800" spc="-14" dirty="0">
                <a:cs typeface="Calibri"/>
              </a:rPr>
              <a:t>e</a:t>
            </a:r>
            <a:r>
              <a:rPr sz="2800" spc="-9" dirty="0">
                <a:cs typeface="Calibri"/>
              </a:rPr>
              <a:t>u</a:t>
            </a:r>
            <a:r>
              <a:rPr sz="2800" spc="-44" dirty="0">
                <a:cs typeface="Calibri"/>
              </a:rPr>
              <a:t>r</a:t>
            </a:r>
            <a:r>
              <a:rPr sz="2800" spc="0" dirty="0">
                <a:cs typeface="Calibri"/>
              </a:rPr>
              <a:t>o</a:t>
            </a:r>
            <a:r>
              <a:rPr sz="2800" spc="4" dirty="0">
                <a:cs typeface="Calibri"/>
              </a:rPr>
              <a:t>l</a:t>
            </a:r>
            <a:r>
              <a:rPr sz="2800" spc="0" dirty="0">
                <a:cs typeface="Calibri"/>
              </a:rPr>
              <a:t>ogic</a:t>
            </a:r>
            <a:r>
              <a:rPr sz="2800" spc="-39" dirty="0">
                <a:cs typeface="Calibri"/>
              </a:rPr>
              <a:t> </a:t>
            </a:r>
            <a:r>
              <a:rPr sz="2800" spc="0" dirty="0">
                <a:cs typeface="Calibri"/>
              </a:rPr>
              <a:t>a</a:t>
            </a:r>
            <a:r>
              <a:rPr sz="2800" spc="-14" dirty="0">
                <a:cs typeface="Calibri"/>
              </a:rPr>
              <a:t>n</a:t>
            </a:r>
            <a:r>
              <a:rPr sz="2800" spc="0" dirty="0">
                <a:cs typeface="Calibri"/>
              </a:rPr>
              <a:t>d </a:t>
            </a:r>
            <a:r>
              <a:rPr sz="2800" spc="-34" dirty="0">
                <a:cs typeface="Calibri"/>
              </a:rPr>
              <a:t>c</a:t>
            </a:r>
            <a:r>
              <a:rPr sz="2800" spc="0" dirty="0">
                <a:cs typeface="Calibri"/>
              </a:rPr>
              <a:t>a</a:t>
            </a:r>
            <a:r>
              <a:rPr sz="2800" spc="-44" dirty="0">
                <a:cs typeface="Calibri"/>
              </a:rPr>
              <a:t>r</a:t>
            </a:r>
            <a:r>
              <a:rPr sz="2800" spc="-9" dirty="0">
                <a:cs typeface="Calibri"/>
              </a:rPr>
              <a:t>d</a:t>
            </a:r>
            <a:r>
              <a:rPr sz="2800" spc="0" dirty="0">
                <a:cs typeface="Calibri"/>
              </a:rPr>
              <a:t>iac </a:t>
            </a:r>
            <a:r>
              <a:rPr sz="2800" spc="-14" dirty="0">
                <a:cs typeface="Calibri"/>
              </a:rPr>
              <a:t>m</a:t>
            </a:r>
            <a:r>
              <a:rPr sz="2800" spc="0" dirty="0">
                <a:cs typeface="Calibri"/>
              </a:rPr>
              <a:t>a</a:t>
            </a:r>
            <a:r>
              <a:rPr sz="2800" spc="-14" dirty="0">
                <a:cs typeface="Calibri"/>
              </a:rPr>
              <a:t>n</a:t>
            </a:r>
            <a:r>
              <a:rPr sz="2800" spc="0" dirty="0">
                <a:cs typeface="Calibri"/>
              </a:rPr>
              <a:t>i</a:t>
            </a:r>
            <a:r>
              <a:rPr sz="2800" spc="-64" dirty="0">
                <a:cs typeface="Calibri"/>
              </a:rPr>
              <a:t>f</a:t>
            </a:r>
            <a:r>
              <a:rPr sz="2800" spc="0" dirty="0">
                <a:cs typeface="Calibri"/>
              </a:rPr>
              <a:t>e</a:t>
            </a:r>
            <a:r>
              <a:rPr sz="2800" spc="-25" dirty="0">
                <a:cs typeface="Calibri"/>
              </a:rPr>
              <a:t>s</a:t>
            </a:r>
            <a:r>
              <a:rPr sz="2800" spc="-29" dirty="0">
                <a:cs typeface="Calibri"/>
              </a:rPr>
              <a:t>t</a:t>
            </a:r>
            <a:r>
              <a:rPr sz="2800" spc="-25" dirty="0">
                <a:cs typeface="Calibri"/>
              </a:rPr>
              <a:t>a</a:t>
            </a:r>
            <a:r>
              <a:rPr sz="2800" spc="0" dirty="0">
                <a:cs typeface="Calibri"/>
              </a:rPr>
              <a:t>tions</a:t>
            </a:r>
            <a:endParaRPr sz="2800" dirty="0">
              <a:cs typeface="Calibri"/>
            </a:endParaRPr>
          </a:p>
          <a:p>
            <a:pPr marL="469900" marR="52412" indent="-457200">
              <a:lnSpc>
                <a:spcPct val="101725"/>
              </a:lnSpc>
              <a:spcBef>
                <a:spcPts val="586"/>
              </a:spcBef>
              <a:buFont typeface="Arial" panose="020B0604020202020204" pitchFamily="34" charset="0"/>
              <a:buChar char="•"/>
            </a:pPr>
            <a:r>
              <a:rPr sz="2800" spc="-169" dirty="0">
                <a:cs typeface="Calibri"/>
              </a:rPr>
              <a:t>T</a:t>
            </a:r>
            <a:r>
              <a:rPr sz="2800" spc="-44" dirty="0">
                <a:cs typeface="Calibri"/>
              </a:rPr>
              <a:t>r</a:t>
            </a:r>
            <a:r>
              <a:rPr sz="2800" spc="0" dirty="0">
                <a:cs typeface="Calibri"/>
              </a:rPr>
              <a:t>e</a:t>
            </a:r>
            <a:r>
              <a:rPr sz="2800" spc="-29" dirty="0">
                <a:cs typeface="Calibri"/>
              </a:rPr>
              <a:t>a</a:t>
            </a:r>
            <a:r>
              <a:rPr sz="2800" spc="0" dirty="0">
                <a:cs typeface="Calibri"/>
              </a:rPr>
              <a:t>t</a:t>
            </a:r>
            <a:r>
              <a:rPr sz="2800" spc="-9" dirty="0">
                <a:cs typeface="Calibri"/>
              </a:rPr>
              <a:t> </a:t>
            </a:r>
            <a:r>
              <a:rPr sz="2800" spc="0" dirty="0">
                <a:cs typeface="Calibri"/>
              </a:rPr>
              <a:t>as </a:t>
            </a:r>
            <a:r>
              <a:rPr sz="2800" spc="-14" dirty="0">
                <a:cs typeface="Calibri"/>
              </a:rPr>
              <a:t>m</a:t>
            </a:r>
            <a:r>
              <a:rPr sz="2800" spc="0" dirty="0">
                <a:cs typeface="Calibri"/>
              </a:rPr>
              <a:t>e</a:t>
            </a:r>
            <a:r>
              <a:rPr sz="2800" spc="-14" dirty="0">
                <a:cs typeface="Calibri"/>
              </a:rPr>
              <a:t>d</a:t>
            </a:r>
            <a:r>
              <a:rPr sz="2800" spc="0" dirty="0">
                <a:cs typeface="Calibri"/>
              </a:rPr>
              <a:t>i</a:t>
            </a:r>
            <a:r>
              <a:rPr sz="2800" spc="-29" dirty="0">
                <a:cs typeface="Calibri"/>
              </a:rPr>
              <a:t>c</a:t>
            </a:r>
            <a:r>
              <a:rPr sz="2800" spc="0" dirty="0">
                <a:cs typeface="Calibri"/>
              </a:rPr>
              <a:t>al e</a:t>
            </a:r>
            <a:r>
              <a:rPr sz="2800" spc="-14" dirty="0">
                <a:cs typeface="Calibri"/>
              </a:rPr>
              <a:t>m</a:t>
            </a:r>
            <a:r>
              <a:rPr sz="2800" spc="0" dirty="0">
                <a:cs typeface="Calibri"/>
              </a:rPr>
              <a:t>e</a:t>
            </a:r>
            <a:r>
              <a:rPr sz="2800" spc="-50" dirty="0">
                <a:cs typeface="Calibri"/>
              </a:rPr>
              <a:t>r</a:t>
            </a:r>
            <a:r>
              <a:rPr sz="2800" spc="-25" dirty="0">
                <a:cs typeface="Calibri"/>
              </a:rPr>
              <a:t>g</a:t>
            </a:r>
            <a:r>
              <a:rPr sz="2800" spc="0" dirty="0">
                <a:cs typeface="Calibri"/>
              </a:rPr>
              <a:t>e</a:t>
            </a:r>
            <a:r>
              <a:rPr sz="2800" spc="-14" dirty="0">
                <a:cs typeface="Calibri"/>
              </a:rPr>
              <a:t>n</a:t>
            </a:r>
            <a:r>
              <a:rPr sz="2800" spc="-9" dirty="0">
                <a:cs typeface="Calibri"/>
              </a:rPr>
              <a:t>c</a:t>
            </a:r>
            <a:r>
              <a:rPr sz="2800" spc="0" dirty="0">
                <a:cs typeface="Calibri"/>
              </a:rPr>
              <a:t>y</a:t>
            </a:r>
            <a:r>
              <a:rPr lang="en-US" sz="2800" spc="0" dirty="0">
                <a:cs typeface="Calibri"/>
              </a:rPr>
              <a:t>- admit in HDU/ICU, if </a:t>
            </a:r>
            <a:r>
              <a:rPr lang="en-US" sz="2400" dirty="0"/>
              <a:t>treatment of cardiac dysfunction, coronary involvement, shock or multi-organ dysfunction syndrome (MODS)</a:t>
            </a:r>
            <a:endParaRPr lang="en-US" dirty="0"/>
          </a:p>
          <a:p>
            <a:pPr marL="457200" indent="-457200">
              <a:buFont typeface="Arial" panose="020B0604020202020204" pitchFamily="34" charset="0"/>
              <a:buChar char="•"/>
            </a:pPr>
            <a:r>
              <a:rPr sz="2800" spc="9" dirty="0">
                <a:cs typeface="Calibri"/>
              </a:rPr>
              <a:t>R</a:t>
            </a:r>
            <a:r>
              <a:rPr sz="2800" spc="-9" dirty="0">
                <a:cs typeface="Calibri"/>
              </a:rPr>
              <a:t>u</a:t>
            </a:r>
            <a:r>
              <a:rPr sz="2800" spc="0" dirty="0">
                <a:cs typeface="Calibri"/>
              </a:rPr>
              <a:t>le</a:t>
            </a:r>
            <a:r>
              <a:rPr sz="2800" spc="-9" dirty="0">
                <a:cs typeface="Calibri"/>
              </a:rPr>
              <a:t> </a:t>
            </a:r>
            <a:r>
              <a:rPr sz="2800" spc="0" dirty="0">
                <a:cs typeface="Calibri"/>
              </a:rPr>
              <a:t>out</a:t>
            </a:r>
            <a:r>
              <a:rPr sz="2800" spc="-14" dirty="0">
                <a:cs typeface="Calibri"/>
              </a:rPr>
              <a:t> </a:t>
            </a:r>
            <a:r>
              <a:rPr sz="2800" spc="0" dirty="0">
                <a:cs typeface="Calibri"/>
              </a:rPr>
              <a:t>a</a:t>
            </a:r>
            <a:r>
              <a:rPr sz="2800" spc="-14" dirty="0">
                <a:cs typeface="Calibri"/>
              </a:rPr>
              <a:t>c</a:t>
            </a:r>
            <a:r>
              <a:rPr sz="2800" spc="-9" dirty="0">
                <a:cs typeface="Calibri"/>
              </a:rPr>
              <a:t>u</a:t>
            </a:r>
            <a:r>
              <a:rPr sz="2800" spc="-29" dirty="0">
                <a:cs typeface="Calibri"/>
              </a:rPr>
              <a:t>t</a:t>
            </a:r>
            <a:r>
              <a:rPr sz="2800" spc="0" dirty="0">
                <a:cs typeface="Calibri"/>
              </a:rPr>
              <a:t>e </a:t>
            </a:r>
            <a:r>
              <a:rPr sz="2800" spc="-25" dirty="0">
                <a:cs typeface="Calibri"/>
              </a:rPr>
              <a:t>C</a:t>
            </a:r>
            <a:r>
              <a:rPr sz="2800" spc="-34" dirty="0">
                <a:cs typeface="Calibri"/>
              </a:rPr>
              <a:t>O</a:t>
            </a:r>
            <a:r>
              <a:rPr sz="2800" spc="0" dirty="0">
                <a:cs typeface="Calibri"/>
              </a:rPr>
              <a:t>V</a:t>
            </a:r>
            <a:r>
              <a:rPr sz="2800" spc="-19" dirty="0">
                <a:cs typeface="Calibri"/>
              </a:rPr>
              <a:t>I</a:t>
            </a:r>
            <a:r>
              <a:rPr sz="2800" spc="9" dirty="0">
                <a:cs typeface="Calibri"/>
              </a:rPr>
              <a:t>D</a:t>
            </a:r>
            <a:r>
              <a:rPr sz="2800" spc="4" dirty="0">
                <a:cs typeface="Calibri"/>
              </a:rPr>
              <a:t>-</a:t>
            </a:r>
            <a:r>
              <a:rPr sz="2800" spc="0" dirty="0">
                <a:cs typeface="Calibri"/>
              </a:rPr>
              <a:t>19 a</a:t>
            </a:r>
            <a:r>
              <a:rPr sz="2800" spc="-9" dirty="0">
                <a:cs typeface="Calibri"/>
              </a:rPr>
              <a:t>n</a:t>
            </a:r>
            <a:r>
              <a:rPr sz="2800" spc="0" dirty="0">
                <a:cs typeface="Calibri"/>
              </a:rPr>
              <a:t>d</a:t>
            </a:r>
            <a:r>
              <a:rPr sz="2800" spc="24" dirty="0">
                <a:cs typeface="Calibri"/>
              </a:rPr>
              <a:t> </a:t>
            </a:r>
            <a:r>
              <a:rPr sz="2800" spc="0" dirty="0">
                <a:cs typeface="Calibri"/>
              </a:rPr>
              <a:t>oth</a:t>
            </a:r>
            <a:r>
              <a:rPr sz="2800" spc="-14" dirty="0">
                <a:cs typeface="Calibri"/>
              </a:rPr>
              <a:t>e</a:t>
            </a:r>
            <a:r>
              <a:rPr sz="2800" spc="0" dirty="0">
                <a:cs typeface="Calibri"/>
              </a:rPr>
              <a:t>r i</a:t>
            </a:r>
            <a:r>
              <a:rPr sz="2800" spc="-39" dirty="0">
                <a:cs typeface="Calibri"/>
              </a:rPr>
              <a:t>n</a:t>
            </a:r>
            <a:r>
              <a:rPr sz="2800" spc="-64" dirty="0">
                <a:cs typeface="Calibri"/>
              </a:rPr>
              <a:t>f</a:t>
            </a:r>
            <a:r>
              <a:rPr sz="2800" spc="0" dirty="0">
                <a:cs typeface="Calibri"/>
              </a:rPr>
              <a:t>e</a:t>
            </a:r>
            <a:r>
              <a:rPr sz="2800" spc="-14" dirty="0">
                <a:cs typeface="Calibri"/>
              </a:rPr>
              <a:t>c</a:t>
            </a:r>
            <a:r>
              <a:rPr sz="2800" spc="0" dirty="0">
                <a:cs typeface="Calibri"/>
              </a:rPr>
              <a:t>tions</a:t>
            </a:r>
            <a:r>
              <a:rPr lang="en-US" sz="2800" spc="0" dirty="0">
                <a:cs typeface="Calibri"/>
              </a:rPr>
              <a:t> </a:t>
            </a:r>
          </a:p>
          <a:p>
            <a:pPr marL="914400" lvl="1" indent="-457200">
              <a:buFont typeface="+mj-lt"/>
              <a:buAutoNum type="arabicPeriod"/>
            </a:pPr>
            <a:r>
              <a:rPr lang="pt-BR" sz="2400" dirty="0">
                <a:solidFill>
                  <a:schemeClr val="accent2">
                    <a:lumMod val="75000"/>
                  </a:schemeClr>
                </a:solidFill>
              </a:rPr>
              <a:t>Tropical fevers (malaria, dengue, scrub typhus, enteric fever)</a:t>
            </a:r>
          </a:p>
          <a:p>
            <a:pPr marL="914400" lvl="1" indent="-457200">
              <a:buFont typeface="+mj-lt"/>
              <a:buAutoNum type="arabicPeriod"/>
            </a:pPr>
            <a:r>
              <a:rPr lang="en-US" sz="2400" dirty="0">
                <a:solidFill>
                  <a:schemeClr val="accent2">
                    <a:lumMod val="75000"/>
                  </a:schemeClr>
                </a:solidFill>
              </a:rPr>
              <a:t>Toxic shock syndrome (staphylococcal or streptococcal)</a:t>
            </a:r>
          </a:p>
          <a:p>
            <a:pPr marL="914400" lvl="1" indent="-457200">
              <a:buFont typeface="+mj-lt"/>
              <a:buAutoNum type="arabicPeriod"/>
            </a:pPr>
            <a:r>
              <a:rPr lang="en-US" sz="2400" dirty="0">
                <a:solidFill>
                  <a:schemeClr val="accent2">
                    <a:lumMod val="75000"/>
                  </a:schemeClr>
                </a:solidFill>
              </a:rPr>
              <a:t>Bacterial sepsis </a:t>
            </a:r>
            <a:endParaRPr sz="2400" dirty="0">
              <a:solidFill>
                <a:schemeClr val="accent2">
                  <a:lumMod val="75000"/>
                </a:schemeClr>
              </a:solidFill>
              <a:cs typeface="Calibri"/>
            </a:endParaRPr>
          </a:p>
          <a:p>
            <a:pPr marL="469900" marR="52412" indent="-457200">
              <a:lnSpc>
                <a:spcPct val="101725"/>
              </a:lnSpc>
              <a:spcBef>
                <a:spcPts val="614"/>
              </a:spcBef>
              <a:buFont typeface="Arial" panose="020B0604020202020204" pitchFamily="34" charset="0"/>
              <a:buChar char="•"/>
            </a:pPr>
            <a:endParaRPr sz="2800" dirty="0">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0CCA-8E31-4F9D-A877-A566C5F6F65F}"/>
              </a:ext>
            </a:extLst>
          </p:cNvPr>
          <p:cNvSpPr>
            <a:spLocks noGrp="1"/>
          </p:cNvSpPr>
          <p:nvPr>
            <p:ph type="title"/>
          </p:nvPr>
        </p:nvSpPr>
        <p:spPr/>
        <p:txBody>
          <a:bodyPr>
            <a:normAutofit/>
          </a:bodyPr>
          <a:lstStyle/>
          <a:p>
            <a:r>
              <a:rPr lang="en-US" sz="4000" dirty="0"/>
              <a:t>Multi System Inflammatory Syndrome in Children (MIS-C)</a:t>
            </a:r>
          </a:p>
        </p:txBody>
      </p:sp>
      <p:sp>
        <p:nvSpPr>
          <p:cNvPr id="3" name="Content Placeholder 2">
            <a:extLst>
              <a:ext uri="{FF2B5EF4-FFF2-40B4-BE49-F238E27FC236}">
                <a16:creationId xmlns:a16="http://schemas.microsoft.com/office/drawing/2014/main" id="{23C178FE-6B94-4027-8069-1ACE36028DE2}"/>
              </a:ext>
            </a:extLst>
          </p:cNvPr>
          <p:cNvSpPr>
            <a:spLocks noGrp="1"/>
          </p:cNvSpPr>
          <p:nvPr>
            <p:ph idx="1"/>
          </p:nvPr>
        </p:nvSpPr>
        <p:spPr/>
        <p:txBody>
          <a:bodyPr>
            <a:normAutofit fontScale="70000" lnSpcReduction="20000"/>
          </a:bodyPr>
          <a:lstStyle/>
          <a:p>
            <a:r>
              <a:rPr lang="en-US" dirty="0"/>
              <a:t>It is a new syndrome in children characterized by unremitting fever &gt;38◦C and epidemiological linkage with SARS-CoV-2 </a:t>
            </a:r>
          </a:p>
          <a:p>
            <a:r>
              <a:rPr lang="en-US" b="1" dirty="0">
                <a:solidFill>
                  <a:schemeClr val="accent5">
                    <a:lumMod val="75000"/>
                  </a:schemeClr>
                </a:solidFill>
              </a:rPr>
              <a:t>Diagnostic criteria (WHO)</a:t>
            </a:r>
          </a:p>
          <a:p>
            <a:r>
              <a:rPr lang="en-US" b="1" dirty="0"/>
              <a:t>Children and adolescents 0–18 years of age with fever ≥3 days</a:t>
            </a:r>
          </a:p>
          <a:p>
            <a:r>
              <a:rPr lang="en-US" b="1" dirty="0">
                <a:solidFill>
                  <a:schemeClr val="accent2">
                    <a:lumMod val="75000"/>
                  </a:schemeClr>
                </a:solidFill>
              </a:rPr>
              <a:t>And </a:t>
            </a:r>
            <a:r>
              <a:rPr lang="en-US" b="1" u="sng" dirty="0"/>
              <a:t>any two </a:t>
            </a:r>
            <a:r>
              <a:rPr lang="en-US" b="1" dirty="0"/>
              <a:t>of the following: </a:t>
            </a:r>
          </a:p>
          <a:p>
            <a:pPr lvl="1"/>
            <a:r>
              <a:rPr lang="en-US" dirty="0"/>
              <a:t>Rash or bilateral non-purulent conjunctivitis or muco-cutaneous inflammation signs (oral, hands or feet)</a:t>
            </a:r>
          </a:p>
          <a:p>
            <a:pPr lvl="1"/>
            <a:r>
              <a:rPr lang="en-US" dirty="0"/>
              <a:t>Hypotension or shock</a:t>
            </a:r>
          </a:p>
          <a:p>
            <a:pPr lvl="1"/>
            <a:r>
              <a:rPr lang="en-US" dirty="0"/>
              <a:t>Features of myocardial dysfunction, pericarditis, valvulitis, or coronary abnormalities (including ECHO findings or elevated Troponin/NT-</a:t>
            </a:r>
            <a:r>
              <a:rPr lang="en-US" dirty="0" err="1"/>
              <a:t>proBNP</a:t>
            </a:r>
            <a:r>
              <a:rPr lang="en-US" dirty="0"/>
              <a:t>)</a:t>
            </a:r>
          </a:p>
          <a:p>
            <a:pPr lvl="1"/>
            <a:r>
              <a:rPr lang="en-US" dirty="0"/>
              <a:t>Evidence of coagulopathy (PT, PTT, elevated D-Dimers)</a:t>
            </a:r>
          </a:p>
          <a:p>
            <a:pPr lvl="1"/>
            <a:r>
              <a:rPr lang="en-US" dirty="0"/>
              <a:t>Acute gastrointestinal problems (</a:t>
            </a:r>
            <a:r>
              <a:rPr lang="en-US" dirty="0" err="1"/>
              <a:t>diarrhoea</a:t>
            </a:r>
            <a:r>
              <a:rPr lang="en-US" dirty="0"/>
              <a:t>, vomiting, or abdominal pain) </a:t>
            </a:r>
          </a:p>
          <a:p>
            <a:r>
              <a:rPr lang="en-US" b="1" dirty="0">
                <a:solidFill>
                  <a:schemeClr val="accent2">
                    <a:lumMod val="75000"/>
                  </a:schemeClr>
                </a:solidFill>
              </a:rPr>
              <a:t>And </a:t>
            </a:r>
            <a:r>
              <a:rPr lang="en-US" b="1" dirty="0"/>
              <a:t>elevated markers of inflammation such as ESR (&gt;40 mm), C-reactive protein (&gt;5 mg/L), or procalcitonin</a:t>
            </a:r>
          </a:p>
          <a:p>
            <a:r>
              <a:rPr lang="en-US" b="1" dirty="0">
                <a:solidFill>
                  <a:schemeClr val="accent2">
                    <a:lumMod val="75000"/>
                  </a:schemeClr>
                </a:solidFill>
              </a:rPr>
              <a:t>And </a:t>
            </a:r>
            <a:r>
              <a:rPr lang="en-US" b="1" dirty="0"/>
              <a:t>no other obvious microbial cause of inflammation, including bacterial sepsis, staphylococcal or streptococcal shock syndromes</a:t>
            </a:r>
          </a:p>
          <a:p>
            <a:r>
              <a:rPr lang="en-US" b="1" dirty="0">
                <a:solidFill>
                  <a:schemeClr val="accent2">
                    <a:lumMod val="75000"/>
                  </a:schemeClr>
                </a:solidFill>
              </a:rPr>
              <a:t>And </a:t>
            </a:r>
            <a:r>
              <a:rPr lang="en-US" b="1" dirty="0"/>
              <a:t>evidence of recent COVID-19 infection (RT-PCR, antigen test or serology positive), or likely contact with patients with COVID-19 </a:t>
            </a:r>
          </a:p>
        </p:txBody>
      </p:sp>
    </p:spTree>
    <p:extLst>
      <p:ext uri="{BB962C8B-B14F-4D97-AF65-F5344CB8AC3E}">
        <p14:creationId xmlns:p14="http://schemas.microsoft.com/office/powerpoint/2010/main" val="389759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2ED39-26A9-4552-A2D7-A273FA993674}"/>
              </a:ext>
            </a:extLst>
          </p:cNvPr>
          <p:cNvSpPr/>
          <p:nvPr/>
        </p:nvSpPr>
        <p:spPr>
          <a:xfrm>
            <a:off x="1142998" y="1969641"/>
            <a:ext cx="7772400" cy="1077218"/>
          </a:xfrm>
          <a:prstGeom prst="rect">
            <a:avLst/>
          </a:prstGeom>
        </p:spPr>
        <p:txBody>
          <a:bodyPr wrap="square">
            <a:spAutoFit/>
          </a:bodyPr>
          <a:lstStyle/>
          <a:p>
            <a:r>
              <a:rPr lang="en-US" sz="3200" dirty="0"/>
              <a:t>Children and adolescents 0–18 years of age with fever ≥3 days		 </a:t>
            </a:r>
            <a:r>
              <a:rPr lang="en-US" sz="3200" dirty="0">
                <a:solidFill>
                  <a:schemeClr val="accent5">
                    <a:lumMod val="75000"/>
                  </a:schemeClr>
                </a:solidFill>
              </a:rPr>
              <a:t>and</a:t>
            </a:r>
          </a:p>
        </p:txBody>
      </p:sp>
      <p:sp>
        <p:nvSpPr>
          <p:cNvPr id="3" name="Oval 2">
            <a:extLst>
              <a:ext uri="{FF2B5EF4-FFF2-40B4-BE49-F238E27FC236}">
                <a16:creationId xmlns:a16="http://schemas.microsoft.com/office/drawing/2014/main" id="{D35B90B5-0FB0-486B-B669-AFC0517C6421}"/>
              </a:ext>
            </a:extLst>
          </p:cNvPr>
          <p:cNvSpPr/>
          <p:nvPr/>
        </p:nvSpPr>
        <p:spPr>
          <a:xfrm>
            <a:off x="1142998" y="3892550"/>
            <a:ext cx="609600"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1</a:t>
            </a:r>
          </a:p>
        </p:txBody>
      </p:sp>
      <p:sp>
        <p:nvSpPr>
          <p:cNvPr id="4" name="Speech Bubble: Rectangle 3">
            <a:extLst>
              <a:ext uri="{FF2B5EF4-FFF2-40B4-BE49-F238E27FC236}">
                <a16:creationId xmlns:a16="http://schemas.microsoft.com/office/drawing/2014/main" id="{67632DD8-CD68-4EA8-8D8B-3B2175EB41BC}"/>
              </a:ext>
            </a:extLst>
          </p:cNvPr>
          <p:cNvSpPr/>
          <p:nvPr/>
        </p:nvSpPr>
        <p:spPr>
          <a:xfrm>
            <a:off x="2044700" y="3740150"/>
            <a:ext cx="1720850" cy="1077218"/>
          </a:xfrm>
          <a:prstGeom prst="wedgeRectCallout">
            <a:avLst>
              <a:gd name="adj1" fmla="val 66666"/>
              <a:gd name="adj2" fmla="val -2061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Any Two of the following</a:t>
            </a:r>
          </a:p>
        </p:txBody>
      </p:sp>
      <p:sp>
        <p:nvSpPr>
          <p:cNvPr id="5" name="TextBox 4">
            <a:extLst>
              <a:ext uri="{FF2B5EF4-FFF2-40B4-BE49-F238E27FC236}">
                <a16:creationId xmlns:a16="http://schemas.microsoft.com/office/drawing/2014/main" id="{EC75821B-15D0-4304-8F2E-48C543E00873}"/>
              </a:ext>
            </a:extLst>
          </p:cNvPr>
          <p:cNvSpPr txBox="1"/>
          <p:nvPr/>
        </p:nvSpPr>
        <p:spPr>
          <a:xfrm>
            <a:off x="3765550" y="3359150"/>
            <a:ext cx="8001000" cy="4154984"/>
          </a:xfrm>
          <a:prstGeom prst="rect">
            <a:avLst/>
          </a:prstGeom>
          <a:noFill/>
        </p:spPr>
        <p:txBody>
          <a:bodyPr wrap="square" rtlCol="0">
            <a:spAutoFit/>
          </a:bodyPr>
          <a:lstStyle/>
          <a:p>
            <a:pPr lvl="1"/>
            <a:r>
              <a:rPr lang="en-US" sz="2400" dirty="0"/>
              <a:t>1</a:t>
            </a:r>
            <a:r>
              <a:rPr lang="en-US" sz="2400" dirty="0">
                <a:solidFill>
                  <a:schemeClr val="accent5">
                    <a:lumMod val="75000"/>
                  </a:schemeClr>
                </a:solidFill>
              </a:rPr>
              <a:t>. Rash or bilateral non-purulent conjunctivitis </a:t>
            </a:r>
            <a:r>
              <a:rPr lang="en-US" sz="2400" dirty="0"/>
              <a:t>or muco-cutaneous inflammation signs (oral, hands or feet)</a:t>
            </a:r>
          </a:p>
          <a:p>
            <a:pPr lvl="1"/>
            <a:r>
              <a:rPr lang="en-US" sz="2400" dirty="0"/>
              <a:t>2. </a:t>
            </a:r>
            <a:r>
              <a:rPr lang="en-US" sz="2400" dirty="0">
                <a:solidFill>
                  <a:schemeClr val="accent5">
                    <a:lumMod val="75000"/>
                  </a:schemeClr>
                </a:solidFill>
              </a:rPr>
              <a:t>Hypotension or shock</a:t>
            </a:r>
          </a:p>
          <a:p>
            <a:pPr lvl="1"/>
            <a:r>
              <a:rPr lang="en-US" sz="2400" dirty="0"/>
              <a:t>3. </a:t>
            </a:r>
            <a:r>
              <a:rPr lang="en-US" sz="2400" dirty="0">
                <a:solidFill>
                  <a:schemeClr val="accent5">
                    <a:lumMod val="75000"/>
                  </a:schemeClr>
                </a:solidFill>
              </a:rPr>
              <a:t>Features of myocardial dysfunction, </a:t>
            </a:r>
            <a:r>
              <a:rPr lang="en-US" sz="2400" dirty="0"/>
              <a:t>pericarditis, valvulitis, or coronary abnormalities (including ECHO findings or elevated Troponin/NT-</a:t>
            </a:r>
            <a:r>
              <a:rPr lang="en-US" sz="2400" dirty="0" err="1"/>
              <a:t>proBNP</a:t>
            </a:r>
            <a:r>
              <a:rPr lang="en-US" sz="2400" dirty="0"/>
              <a:t>)</a:t>
            </a:r>
          </a:p>
          <a:p>
            <a:pPr lvl="1"/>
            <a:r>
              <a:rPr lang="en-US" sz="2400" dirty="0"/>
              <a:t>4. </a:t>
            </a:r>
            <a:r>
              <a:rPr lang="en-US" sz="2400" dirty="0">
                <a:solidFill>
                  <a:schemeClr val="accent5">
                    <a:lumMod val="75000"/>
                  </a:schemeClr>
                </a:solidFill>
              </a:rPr>
              <a:t>Evidence of coagulopathy </a:t>
            </a:r>
            <a:r>
              <a:rPr lang="en-US" sz="2400" dirty="0"/>
              <a:t>(PT, PTT, elevated D-Dimers)</a:t>
            </a:r>
          </a:p>
          <a:p>
            <a:pPr lvl="1"/>
            <a:r>
              <a:rPr lang="en-US" sz="2400" dirty="0"/>
              <a:t>5. </a:t>
            </a:r>
            <a:r>
              <a:rPr lang="en-US" sz="2400" dirty="0">
                <a:solidFill>
                  <a:schemeClr val="accent5">
                    <a:lumMod val="75000"/>
                  </a:schemeClr>
                </a:solidFill>
              </a:rPr>
              <a:t>Acute gastrointestinal problems </a:t>
            </a:r>
            <a:r>
              <a:rPr lang="en-US" sz="2400" dirty="0"/>
              <a:t>(</a:t>
            </a:r>
            <a:r>
              <a:rPr lang="en-US" sz="2400" dirty="0" err="1"/>
              <a:t>diarrhoea</a:t>
            </a:r>
            <a:r>
              <a:rPr lang="en-US" sz="2400" dirty="0"/>
              <a:t>, vomiting, or abdominal pain) </a:t>
            </a:r>
          </a:p>
          <a:p>
            <a:endParaRPr lang="en-US" sz="2400" dirty="0"/>
          </a:p>
        </p:txBody>
      </p:sp>
      <p:sp>
        <p:nvSpPr>
          <p:cNvPr id="6" name="TextBox 5">
            <a:extLst>
              <a:ext uri="{FF2B5EF4-FFF2-40B4-BE49-F238E27FC236}">
                <a16:creationId xmlns:a16="http://schemas.microsoft.com/office/drawing/2014/main" id="{C28FFD43-EB4B-447F-8E90-0BC85AE24704}"/>
              </a:ext>
            </a:extLst>
          </p:cNvPr>
          <p:cNvSpPr txBox="1"/>
          <p:nvPr/>
        </p:nvSpPr>
        <p:spPr>
          <a:xfrm>
            <a:off x="1142998" y="717312"/>
            <a:ext cx="7772400" cy="707886"/>
          </a:xfrm>
          <a:prstGeom prst="rect">
            <a:avLst/>
          </a:prstGeom>
          <a:noFill/>
        </p:spPr>
        <p:txBody>
          <a:bodyPr wrap="square" rtlCol="0">
            <a:spAutoFit/>
          </a:bodyPr>
          <a:lstStyle/>
          <a:p>
            <a:r>
              <a:rPr lang="en-US" sz="4000" dirty="0">
                <a:solidFill>
                  <a:schemeClr val="accent6">
                    <a:lumMod val="75000"/>
                  </a:schemeClr>
                </a:solidFill>
              </a:rPr>
              <a:t>MIS-C: WHO diagnostic Criterias</a:t>
            </a:r>
          </a:p>
        </p:txBody>
      </p:sp>
    </p:spTree>
    <p:extLst>
      <p:ext uri="{BB962C8B-B14F-4D97-AF65-F5344CB8AC3E}">
        <p14:creationId xmlns:p14="http://schemas.microsoft.com/office/powerpoint/2010/main" val="3916301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2ED39-26A9-4552-A2D7-A273FA993674}"/>
              </a:ext>
            </a:extLst>
          </p:cNvPr>
          <p:cNvSpPr/>
          <p:nvPr/>
        </p:nvSpPr>
        <p:spPr>
          <a:xfrm>
            <a:off x="1098550" y="768350"/>
            <a:ext cx="7772400" cy="707886"/>
          </a:xfrm>
          <a:prstGeom prst="rect">
            <a:avLst/>
          </a:prstGeom>
        </p:spPr>
        <p:txBody>
          <a:bodyPr wrap="square">
            <a:spAutoFit/>
          </a:bodyPr>
          <a:lstStyle/>
          <a:p>
            <a:r>
              <a:rPr lang="en-US" sz="4000" dirty="0">
                <a:solidFill>
                  <a:schemeClr val="accent6">
                    <a:lumMod val="75000"/>
                  </a:schemeClr>
                </a:solidFill>
              </a:rPr>
              <a:t>MIS-C: WHO diagnostic criterias</a:t>
            </a:r>
          </a:p>
        </p:txBody>
      </p:sp>
      <p:sp>
        <p:nvSpPr>
          <p:cNvPr id="3" name="Oval 2">
            <a:extLst>
              <a:ext uri="{FF2B5EF4-FFF2-40B4-BE49-F238E27FC236}">
                <a16:creationId xmlns:a16="http://schemas.microsoft.com/office/drawing/2014/main" id="{D35B90B5-0FB0-486B-B669-AFC0517C6421}"/>
              </a:ext>
            </a:extLst>
          </p:cNvPr>
          <p:cNvSpPr/>
          <p:nvPr/>
        </p:nvSpPr>
        <p:spPr>
          <a:xfrm>
            <a:off x="1250950" y="2010380"/>
            <a:ext cx="609600"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2</a:t>
            </a:r>
          </a:p>
        </p:txBody>
      </p:sp>
      <p:sp>
        <p:nvSpPr>
          <p:cNvPr id="5" name="TextBox 4">
            <a:extLst>
              <a:ext uri="{FF2B5EF4-FFF2-40B4-BE49-F238E27FC236}">
                <a16:creationId xmlns:a16="http://schemas.microsoft.com/office/drawing/2014/main" id="{EC75821B-15D0-4304-8F2E-48C543E00873}"/>
              </a:ext>
            </a:extLst>
          </p:cNvPr>
          <p:cNvSpPr txBox="1"/>
          <p:nvPr/>
        </p:nvSpPr>
        <p:spPr>
          <a:xfrm>
            <a:off x="2362200" y="1835150"/>
            <a:ext cx="9518650" cy="2062103"/>
          </a:xfrm>
          <a:prstGeom prst="rect">
            <a:avLst/>
          </a:prstGeom>
          <a:noFill/>
        </p:spPr>
        <p:txBody>
          <a:bodyPr wrap="square" rtlCol="0">
            <a:spAutoFit/>
          </a:bodyPr>
          <a:lstStyle/>
          <a:p>
            <a:r>
              <a:rPr lang="en-US" sz="3200" dirty="0"/>
              <a:t>elevated markers of inflammation such </a:t>
            </a:r>
            <a:r>
              <a:rPr lang="en-US" sz="3200" dirty="0">
                <a:solidFill>
                  <a:schemeClr val="accent6">
                    <a:lumMod val="75000"/>
                  </a:schemeClr>
                </a:solidFill>
              </a:rPr>
              <a:t>as ESR (&gt;40 mm), C-reactive protein (&gt;5 mg/L), or procalcitonin</a:t>
            </a:r>
          </a:p>
          <a:p>
            <a:endParaRPr lang="en-US" sz="3200" dirty="0">
              <a:solidFill>
                <a:schemeClr val="accent5">
                  <a:lumMod val="75000"/>
                </a:schemeClr>
              </a:solidFill>
            </a:endParaRPr>
          </a:p>
          <a:p>
            <a:r>
              <a:rPr lang="en-US" sz="3200" dirty="0">
                <a:solidFill>
                  <a:schemeClr val="accent5">
                    <a:lumMod val="75000"/>
                  </a:schemeClr>
                </a:solidFill>
              </a:rPr>
              <a:t>				and</a:t>
            </a:r>
          </a:p>
        </p:txBody>
      </p:sp>
      <p:sp>
        <p:nvSpPr>
          <p:cNvPr id="6" name="Oval 5">
            <a:extLst>
              <a:ext uri="{FF2B5EF4-FFF2-40B4-BE49-F238E27FC236}">
                <a16:creationId xmlns:a16="http://schemas.microsoft.com/office/drawing/2014/main" id="{7090F299-7451-4B26-9FA9-43B391E98908}"/>
              </a:ext>
            </a:extLst>
          </p:cNvPr>
          <p:cNvSpPr/>
          <p:nvPr/>
        </p:nvSpPr>
        <p:spPr>
          <a:xfrm>
            <a:off x="1250950" y="4586545"/>
            <a:ext cx="609600"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3</a:t>
            </a:r>
          </a:p>
        </p:txBody>
      </p:sp>
      <p:sp>
        <p:nvSpPr>
          <p:cNvPr id="7" name="TextBox 6">
            <a:extLst>
              <a:ext uri="{FF2B5EF4-FFF2-40B4-BE49-F238E27FC236}">
                <a16:creationId xmlns:a16="http://schemas.microsoft.com/office/drawing/2014/main" id="{C50FA8DC-A923-4159-B993-470603A8DCA0}"/>
              </a:ext>
            </a:extLst>
          </p:cNvPr>
          <p:cNvSpPr txBox="1"/>
          <p:nvPr/>
        </p:nvSpPr>
        <p:spPr>
          <a:xfrm>
            <a:off x="2393950" y="4411315"/>
            <a:ext cx="9486900" cy="2554545"/>
          </a:xfrm>
          <a:prstGeom prst="rect">
            <a:avLst/>
          </a:prstGeom>
          <a:noFill/>
        </p:spPr>
        <p:txBody>
          <a:bodyPr wrap="square" rtlCol="0">
            <a:spAutoFit/>
          </a:bodyPr>
          <a:lstStyle/>
          <a:p>
            <a:r>
              <a:rPr lang="en-US" sz="3200" dirty="0"/>
              <a:t>no other obvious microbial cause of inflammation, including bacterial sepsis, staphylococcal or streptococcal shock syndromes</a:t>
            </a:r>
          </a:p>
          <a:p>
            <a:endParaRPr lang="en-US" sz="3200" dirty="0"/>
          </a:p>
          <a:p>
            <a:r>
              <a:rPr lang="en-US" sz="3200" dirty="0">
                <a:solidFill>
                  <a:schemeClr val="accent5">
                    <a:lumMod val="75000"/>
                  </a:schemeClr>
                </a:solidFill>
              </a:rPr>
              <a:t>				and</a:t>
            </a:r>
          </a:p>
        </p:txBody>
      </p:sp>
    </p:spTree>
    <p:extLst>
      <p:ext uri="{BB962C8B-B14F-4D97-AF65-F5344CB8AC3E}">
        <p14:creationId xmlns:p14="http://schemas.microsoft.com/office/powerpoint/2010/main" val="3097542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2ED39-26A9-4552-A2D7-A273FA993674}"/>
              </a:ext>
            </a:extLst>
          </p:cNvPr>
          <p:cNvSpPr/>
          <p:nvPr/>
        </p:nvSpPr>
        <p:spPr>
          <a:xfrm>
            <a:off x="1098550" y="768350"/>
            <a:ext cx="7772400" cy="707886"/>
          </a:xfrm>
          <a:prstGeom prst="rect">
            <a:avLst/>
          </a:prstGeom>
        </p:spPr>
        <p:txBody>
          <a:bodyPr wrap="square">
            <a:spAutoFit/>
          </a:bodyPr>
          <a:lstStyle/>
          <a:p>
            <a:r>
              <a:rPr lang="en-US" sz="4000" dirty="0">
                <a:solidFill>
                  <a:schemeClr val="accent6">
                    <a:lumMod val="75000"/>
                  </a:schemeClr>
                </a:solidFill>
              </a:rPr>
              <a:t>MIS-C: WHO diagnostic criterias</a:t>
            </a:r>
          </a:p>
        </p:txBody>
      </p:sp>
      <p:sp>
        <p:nvSpPr>
          <p:cNvPr id="3" name="Oval 2">
            <a:extLst>
              <a:ext uri="{FF2B5EF4-FFF2-40B4-BE49-F238E27FC236}">
                <a16:creationId xmlns:a16="http://schemas.microsoft.com/office/drawing/2014/main" id="{D35B90B5-0FB0-486B-B669-AFC0517C6421}"/>
              </a:ext>
            </a:extLst>
          </p:cNvPr>
          <p:cNvSpPr/>
          <p:nvPr/>
        </p:nvSpPr>
        <p:spPr>
          <a:xfrm>
            <a:off x="1327150" y="2978150"/>
            <a:ext cx="609600"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4</a:t>
            </a:r>
          </a:p>
        </p:txBody>
      </p:sp>
      <p:sp>
        <p:nvSpPr>
          <p:cNvPr id="5" name="TextBox 4">
            <a:extLst>
              <a:ext uri="{FF2B5EF4-FFF2-40B4-BE49-F238E27FC236}">
                <a16:creationId xmlns:a16="http://schemas.microsoft.com/office/drawing/2014/main" id="{EC75821B-15D0-4304-8F2E-48C543E00873}"/>
              </a:ext>
            </a:extLst>
          </p:cNvPr>
          <p:cNvSpPr txBox="1"/>
          <p:nvPr/>
        </p:nvSpPr>
        <p:spPr>
          <a:xfrm>
            <a:off x="2393950" y="2656870"/>
            <a:ext cx="9486900" cy="1569660"/>
          </a:xfrm>
          <a:prstGeom prst="rect">
            <a:avLst/>
          </a:prstGeom>
          <a:noFill/>
        </p:spPr>
        <p:txBody>
          <a:bodyPr wrap="square" rtlCol="0">
            <a:spAutoFit/>
          </a:bodyPr>
          <a:lstStyle/>
          <a:p>
            <a:r>
              <a:rPr lang="en-US" sz="3200" dirty="0"/>
              <a:t>evidence of recent COVID-19 infection </a:t>
            </a:r>
            <a:r>
              <a:rPr lang="en-US" sz="3200" dirty="0">
                <a:solidFill>
                  <a:schemeClr val="accent6">
                    <a:lumMod val="75000"/>
                  </a:schemeClr>
                </a:solidFill>
              </a:rPr>
              <a:t>(RT-PCR, antigen test or serology positive),</a:t>
            </a:r>
            <a:r>
              <a:rPr lang="en-US" sz="3200" dirty="0"/>
              <a:t> or likely contact with patients with COVID-19</a:t>
            </a:r>
            <a:endParaRPr lang="en-US" sz="3200" dirty="0">
              <a:solidFill>
                <a:schemeClr val="accent5">
                  <a:lumMod val="75000"/>
                </a:schemeClr>
              </a:solidFill>
            </a:endParaRPr>
          </a:p>
        </p:txBody>
      </p:sp>
    </p:spTree>
    <p:extLst>
      <p:ext uri="{BB962C8B-B14F-4D97-AF65-F5344CB8AC3E}">
        <p14:creationId xmlns:p14="http://schemas.microsoft.com/office/powerpoint/2010/main" val="160493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36E-EAE9-415B-9628-0E75B488DFAB}"/>
              </a:ext>
            </a:extLst>
          </p:cNvPr>
          <p:cNvSpPr>
            <a:spLocks noGrp="1"/>
          </p:cNvSpPr>
          <p:nvPr>
            <p:ph type="title"/>
          </p:nvPr>
        </p:nvSpPr>
        <p:spPr>
          <a:xfrm>
            <a:off x="863521" y="398257"/>
            <a:ext cx="10141029" cy="1445846"/>
          </a:xfrm>
        </p:spPr>
        <p:txBody>
          <a:bodyPr>
            <a:normAutofit/>
          </a:bodyPr>
          <a:lstStyle/>
          <a:p>
            <a:r>
              <a:rPr lang="en-US" sz="5400" spc="-19" baseline="3034" dirty="0">
                <a:solidFill>
                  <a:schemeClr val="accent5">
                    <a:lumMod val="75000"/>
                  </a:schemeClr>
                </a:solidFill>
                <a:cs typeface="Calibri Light"/>
              </a:rPr>
              <a:t>M</a:t>
            </a:r>
            <a:r>
              <a:rPr lang="en-US" sz="5400" spc="-25" baseline="3034" dirty="0">
                <a:solidFill>
                  <a:schemeClr val="accent5">
                    <a:lumMod val="75000"/>
                  </a:schemeClr>
                </a:solidFill>
                <a:cs typeface="Calibri Light"/>
              </a:rPr>
              <a:t>u</a:t>
            </a:r>
            <a:r>
              <a:rPr lang="en-US" sz="5400" baseline="3034" dirty="0">
                <a:solidFill>
                  <a:schemeClr val="accent5">
                    <a:lumMod val="75000"/>
                  </a:schemeClr>
                </a:solidFill>
                <a:cs typeface="Calibri Light"/>
              </a:rPr>
              <a:t>l</a:t>
            </a:r>
            <a:r>
              <a:rPr lang="en-US" sz="5400" spc="-9" baseline="3034" dirty="0">
                <a:solidFill>
                  <a:schemeClr val="accent5">
                    <a:lumMod val="75000"/>
                  </a:schemeClr>
                </a:solidFill>
                <a:cs typeface="Calibri Light"/>
              </a:rPr>
              <a:t>t</a:t>
            </a:r>
            <a:r>
              <a:rPr lang="en-US" sz="5400" spc="-29" baseline="3034" dirty="0">
                <a:solidFill>
                  <a:schemeClr val="accent5">
                    <a:lumMod val="75000"/>
                  </a:schemeClr>
                </a:solidFill>
                <a:cs typeface="Calibri Light"/>
              </a:rPr>
              <a:t>i</a:t>
            </a:r>
            <a:r>
              <a:rPr lang="en-US" sz="5400" spc="-94" baseline="3034" dirty="0">
                <a:solidFill>
                  <a:schemeClr val="accent5">
                    <a:lumMod val="75000"/>
                  </a:schemeClr>
                </a:solidFill>
                <a:cs typeface="Calibri Light"/>
              </a:rPr>
              <a:t>s</a:t>
            </a:r>
            <a:r>
              <a:rPr lang="en-US" sz="5400" spc="-75" baseline="3034" dirty="0">
                <a:solidFill>
                  <a:schemeClr val="accent5">
                    <a:lumMod val="75000"/>
                  </a:schemeClr>
                </a:solidFill>
                <a:cs typeface="Calibri Light"/>
              </a:rPr>
              <a:t>ys</a:t>
            </a:r>
            <a:r>
              <a:rPr lang="en-US" sz="5400" spc="-54" baseline="3034" dirty="0">
                <a:solidFill>
                  <a:schemeClr val="accent5">
                    <a:lumMod val="75000"/>
                  </a:schemeClr>
                </a:solidFill>
                <a:cs typeface="Calibri Light"/>
              </a:rPr>
              <a:t>t</a:t>
            </a:r>
            <a:r>
              <a:rPr lang="en-US" sz="5400" spc="-29" baseline="3034" dirty="0">
                <a:solidFill>
                  <a:schemeClr val="accent5">
                    <a:lumMod val="75000"/>
                  </a:schemeClr>
                </a:solidFill>
                <a:cs typeface="Calibri Light"/>
              </a:rPr>
              <a:t>e</a:t>
            </a:r>
            <a:r>
              <a:rPr lang="en-US" sz="5400" baseline="3034" dirty="0">
                <a:solidFill>
                  <a:schemeClr val="accent5">
                    <a:lumMod val="75000"/>
                  </a:schemeClr>
                </a:solidFill>
                <a:cs typeface="Calibri Light"/>
              </a:rPr>
              <a:t>m</a:t>
            </a:r>
            <a:r>
              <a:rPr lang="en-US" sz="5400" spc="-159" baseline="3034" dirty="0">
                <a:solidFill>
                  <a:schemeClr val="accent5">
                    <a:lumMod val="75000"/>
                  </a:schemeClr>
                </a:solidFill>
                <a:cs typeface="Calibri Light"/>
              </a:rPr>
              <a:t> </a:t>
            </a:r>
            <a:r>
              <a:rPr lang="en-US" sz="5400" baseline="3034" dirty="0">
                <a:solidFill>
                  <a:schemeClr val="accent5">
                    <a:lumMod val="75000"/>
                  </a:schemeClr>
                </a:solidFill>
                <a:cs typeface="Calibri Light"/>
              </a:rPr>
              <a:t>I</a:t>
            </a:r>
            <a:r>
              <a:rPr lang="en-US" sz="5400" spc="-14" baseline="3034" dirty="0">
                <a:solidFill>
                  <a:schemeClr val="accent5">
                    <a:lumMod val="75000"/>
                  </a:schemeClr>
                </a:solidFill>
                <a:cs typeface="Calibri Light"/>
              </a:rPr>
              <a:t>n</a:t>
            </a:r>
            <a:r>
              <a:rPr lang="en-US" sz="5400" baseline="3034" dirty="0">
                <a:solidFill>
                  <a:schemeClr val="accent5">
                    <a:lumMod val="75000"/>
                  </a:schemeClr>
                </a:solidFill>
                <a:cs typeface="Calibri Light"/>
              </a:rPr>
              <a:t>fl</a:t>
            </a:r>
            <a:r>
              <a:rPr lang="en-US" sz="5400" spc="-39" baseline="3034" dirty="0">
                <a:solidFill>
                  <a:schemeClr val="accent5">
                    <a:lumMod val="75000"/>
                  </a:schemeClr>
                </a:solidFill>
                <a:cs typeface="Calibri Light"/>
              </a:rPr>
              <a:t>a</a:t>
            </a:r>
            <a:r>
              <a:rPr lang="en-US" sz="5400" spc="-64" baseline="3034" dirty="0">
                <a:solidFill>
                  <a:schemeClr val="accent5">
                    <a:lumMod val="75000"/>
                  </a:schemeClr>
                </a:solidFill>
                <a:cs typeface="Calibri Light"/>
              </a:rPr>
              <a:t>mma</a:t>
            </a:r>
            <a:r>
              <a:rPr lang="en-US" sz="5400" spc="-54" baseline="3034" dirty="0">
                <a:solidFill>
                  <a:schemeClr val="accent5">
                    <a:lumMod val="75000"/>
                  </a:schemeClr>
                </a:solidFill>
                <a:cs typeface="Calibri Light"/>
              </a:rPr>
              <a:t>t</a:t>
            </a:r>
            <a:r>
              <a:rPr lang="en-US" sz="5400" spc="-29" baseline="3034" dirty="0">
                <a:solidFill>
                  <a:schemeClr val="accent5">
                    <a:lumMod val="75000"/>
                  </a:schemeClr>
                </a:solidFill>
                <a:cs typeface="Calibri Light"/>
              </a:rPr>
              <a:t>o</a:t>
            </a:r>
            <a:r>
              <a:rPr lang="en-US" sz="5400" spc="-14" baseline="3034" dirty="0">
                <a:solidFill>
                  <a:schemeClr val="accent5">
                    <a:lumMod val="75000"/>
                  </a:schemeClr>
                </a:solidFill>
                <a:cs typeface="Calibri Light"/>
              </a:rPr>
              <a:t>r</a:t>
            </a:r>
            <a:r>
              <a:rPr lang="en-US" sz="5400" baseline="3034" dirty="0">
                <a:solidFill>
                  <a:schemeClr val="accent5">
                    <a:lumMod val="75000"/>
                  </a:schemeClr>
                </a:solidFill>
                <a:cs typeface="Calibri Light"/>
              </a:rPr>
              <a:t>y</a:t>
            </a:r>
            <a:r>
              <a:rPr lang="en-US" sz="5400" spc="-119" baseline="3034" dirty="0">
                <a:solidFill>
                  <a:schemeClr val="accent5">
                    <a:lumMod val="75000"/>
                  </a:schemeClr>
                </a:solidFill>
                <a:cs typeface="Calibri Light"/>
              </a:rPr>
              <a:t> </a:t>
            </a:r>
            <a:r>
              <a:rPr lang="en-US" sz="5400" spc="-44" baseline="3034" dirty="0">
                <a:solidFill>
                  <a:schemeClr val="accent5">
                    <a:lumMod val="75000"/>
                  </a:schemeClr>
                </a:solidFill>
                <a:cs typeface="Calibri Light"/>
              </a:rPr>
              <a:t>S</a:t>
            </a:r>
            <a:r>
              <a:rPr lang="en-US" sz="5400" baseline="3034" dirty="0">
                <a:solidFill>
                  <a:schemeClr val="accent5">
                    <a:lumMod val="75000"/>
                  </a:schemeClr>
                </a:solidFill>
                <a:cs typeface="Calibri Light"/>
              </a:rPr>
              <a:t>y</a:t>
            </a:r>
            <a:r>
              <a:rPr lang="en-US" sz="5400" spc="-25" baseline="3034" dirty="0">
                <a:solidFill>
                  <a:schemeClr val="accent5">
                    <a:lumMod val="75000"/>
                  </a:schemeClr>
                </a:solidFill>
                <a:cs typeface="Calibri Light"/>
              </a:rPr>
              <a:t>nd</a:t>
            </a:r>
            <a:r>
              <a:rPr lang="en-US" sz="5400" spc="-89" baseline="3034" dirty="0">
                <a:solidFill>
                  <a:schemeClr val="accent5">
                    <a:lumMod val="75000"/>
                  </a:schemeClr>
                </a:solidFill>
                <a:cs typeface="Calibri Light"/>
              </a:rPr>
              <a:t>r</a:t>
            </a:r>
            <a:r>
              <a:rPr lang="en-US" sz="5400" spc="-29" baseline="3034" dirty="0">
                <a:solidFill>
                  <a:schemeClr val="accent5">
                    <a:lumMod val="75000"/>
                  </a:schemeClr>
                </a:solidFill>
                <a:cs typeface="Calibri Light"/>
              </a:rPr>
              <a:t>o</a:t>
            </a:r>
            <a:r>
              <a:rPr lang="en-US" sz="5400" spc="-64" baseline="3034" dirty="0">
                <a:solidFill>
                  <a:schemeClr val="accent5">
                    <a:lumMod val="75000"/>
                  </a:schemeClr>
                </a:solidFill>
                <a:cs typeface="Calibri Light"/>
              </a:rPr>
              <a:t>m</a:t>
            </a:r>
            <a:r>
              <a:rPr lang="en-US" sz="5400" baseline="3034" dirty="0">
                <a:solidFill>
                  <a:schemeClr val="accent5">
                    <a:lumMod val="75000"/>
                  </a:schemeClr>
                </a:solidFill>
                <a:cs typeface="Calibri Light"/>
              </a:rPr>
              <a:t>e</a:t>
            </a:r>
            <a:r>
              <a:rPr lang="en-US" sz="5400" spc="-119" baseline="3034" dirty="0">
                <a:solidFill>
                  <a:schemeClr val="accent5">
                    <a:lumMod val="75000"/>
                  </a:schemeClr>
                </a:solidFill>
                <a:cs typeface="Calibri Light"/>
              </a:rPr>
              <a:t> </a:t>
            </a:r>
            <a:r>
              <a:rPr lang="en-US" sz="5400" spc="19" baseline="3034" dirty="0">
                <a:solidFill>
                  <a:schemeClr val="accent5">
                    <a:lumMod val="75000"/>
                  </a:schemeClr>
                </a:solidFill>
                <a:cs typeface="Calibri Light"/>
              </a:rPr>
              <a:t>i</a:t>
            </a:r>
            <a:r>
              <a:rPr lang="en-US" sz="5400" baseline="3034" dirty="0">
                <a:solidFill>
                  <a:schemeClr val="accent5">
                    <a:lumMod val="75000"/>
                  </a:schemeClr>
                </a:solidFill>
                <a:cs typeface="Calibri Light"/>
              </a:rPr>
              <a:t>n</a:t>
            </a:r>
            <a:r>
              <a:rPr lang="en-US" sz="5400" spc="-89" baseline="3034" dirty="0">
                <a:solidFill>
                  <a:schemeClr val="accent5">
                    <a:lumMod val="75000"/>
                  </a:schemeClr>
                </a:solidFill>
                <a:cs typeface="Calibri Light"/>
              </a:rPr>
              <a:t> </a:t>
            </a:r>
            <a:r>
              <a:rPr lang="en-US" sz="5400" baseline="3034" dirty="0">
                <a:solidFill>
                  <a:schemeClr val="accent5">
                    <a:lumMod val="75000"/>
                  </a:schemeClr>
                </a:solidFill>
                <a:cs typeface="Calibri Light"/>
              </a:rPr>
              <a:t>Ch</a:t>
            </a:r>
            <a:r>
              <a:rPr lang="en-US" sz="5400" spc="-9" baseline="3034" dirty="0">
                <a:solidFill>
                  <a:schemeClr val="accent5">
                    <a:lumMod val="75000"/>
                  </a:schemeClr>
                </a:solidFill>
                <a:cs typeface="Calibri Light"/>
              </a:rPr>
              <a:t>i</a:t>
            </a:r>
            <a:r>
              <a:rPr lang="en-US" sz="5400" spc="-29" baseline="3034" dirty="0">
                <a:solidFill>
                  <a:schemeClr val="accent5">
                    <a:lumMod val="75000"/>
                  </a:schemeClr>
                </a:solidFill>
                <a:cs typeface="Calibri Light"/>
              </a:rPr>
              <a:t>l</a:t>
            </a:r>
            <a:r>
              <a:rPr lang="en-US" sz="5400" spc="-25" baseline="3034" dirty="0">
                <a:solidFill>
                  <a:schemeClr val="accent5">
                    <a:lumMod val="75000"/>
                  </a:schemeClr>
                </a:solidFill>
                <a:cs typeface="Calibri Light"/>
              </a:rPr>
              <a:t>d</a:t>
            </a:r>
            <a:r>
              <a:rPr lang="en-US" sz="5400" spc="-89" baseline="3034" dirty="0">
                <a:solidFill>
                  <a:schemeClr val="accent5">
                    <a:lumMod val="75000"/>
                  </a:schemeClr>
                </a:solidFill>
                <a:cs typeface="Calibri Light"/>
              </a:rPr>
              <a:t>r</a:t>
            </a:r>
            <a:r>
              <a:rPr lang="en-US" sz="5400" spc="-29" baseline="3034" dirty="0">
                <a:solidFill>
                  <a:schemeClr val="accent5">
                    <a:lumMod val="75000"/>
                  </a:schemeClr>
                </a:solidFill>
                <a:cs typeface="Calibri Light"/>
              </a:rPr>
              <a:t>e</a:t>
            </a:r>
            <a:r>
              <a:rPr lang="en-US" sz="5400" baseline="3034" dirty="0">
                <a:solidFill>
                  <a:schemeClr val="accent5">
                    <a:lumMod val="75000"/>
                  </a:schemeClr>
                </a:solidFill>
                <a:cs typeface="Calibri Light"/>
              </a:rPr>
              <a:t>n (MIS-C)</a:t>
            </a:r>
            <a:endParaRPr lang="en-US" sz="5400" dirty="0"/>
          </a:p>
        </p:txBody>
      </p:sp>
      <p:sp>
        <p:nvSpPr>
          <p:cNvPr id="3" name="Content Placeholder 2">
            <a:extLst>
              <a:ext uri="{FF2B5EF4-FFF2-40B4-BE49-F238E27FC236}">
                <a16:creationId xmlns:a16="http://schemas.microsoft.com/office/drawing/2014/main" id="{83C613E0-846E-4366-B6EC-1812D4BFFCAD}"/>
              </a:ext>
            </a:extLst>
          </p:cNvPr>
          <p:cNvSpPr>
            <a:spLocks noGrp="1"/>
          </p:cNvSpPr>
          <p:nvPr>
            <p:ph idx="1"/>
          </p:nvPr>
        </p:nvSpPr>
        <p:spPr/>
        <p:txBody>
          <a:bodyPr/>
          <a:lstStyle/>
          <a:p>
            <a:pPr marL="0" indent="0">
              <a:buNone/>
            </a:pPr>
            <a:r>
              <a:rPr lang="en-US" dirty="0">
                <a:solidFill>
                  <a:schemeClr val="accent1">
                    <a:lumMod val="75000"/>
                  </a:schemeClr>
                </a:solidFill>
              </a:rPr>
              <a:t>3 types of MIS-C:</a:t>
            </a:r>
          </a:p>
          <a:p>
            <a:r>
              <a:rPr lang="en-US" dirty="0"/>
              <a:t>MIS-C without shock</a:t>
            </a:r>
          </a:p>
          <a:p>
            <a:r>
              <a:rPr lang="en-US" dirty="0"/>
              <a:t>MIS-C with shock/MODS</a:t>
            </a:r>
          </a:p>
          <a:p>
            <a:r>
              <a:rPr lang="en-US" dirty="0"/>
              <a:t>MIS-C with Kawasaki Disease (KD) phenotype</a:t>
            </a:r>
          </a:p>
        </p:txBody>
      </p:sp>
      <p:sp>
        <p:nvSpPr>
          <p:cNvPr id="4" name="Rectangle 3">
            <a:extLst>
              <a:ext uri="{FF2B5EF4-FFF2-40B4-BE49-F238E27FC236}">
                <a16:creationId xmlns:a16="http://schemas.microsoft.com/office/drawing/2014/main" id="{E593DD05-6A2D-43C2-9E8E-EBFD24BE9B05}"/>
              </a:ext>
            </a:extLst>
          </p:cNvPr>
          <p:cNvSpPr/>
          <p:nvPr/>
        </p:nvSpPr>
        <p:spPr>
          <a:xfrm>
            <a:off x="1174750" y="4349942"/>
            <a:ext cx="10287000" cy="1591398"/>
          </a:xfrm>
          <a:prstGeom prst="rect">
            <a:avLst/>
          </a:prstGeom>
        </p:spPr>
        <p:txBody>
          <a:bodyPr wrap="square">
            <a:spAutoFit/>
          </a:bodyPr>
          <a:lstStyle/>
          <a:p>
            <a:pPr marL="12700" marR="52412">
              <a:lnSpc>
                <a:spcPct val="101725"/>
              </a:lnSpc>
              <a:spcBef>
                <a:spcPts val="614"/>
              </a:spcBef>
            </a:pPr>
            <a:r>
              <a:rPr lang="en-US" sz="2400" dirty="0"/>
              <a:t>MIS-C with Kawasaki Disease (KD) phenotype is characterized by fever, conjunctival redness, oropharyngeal findings (red and/or cracked lips, strawberry tongue), rash, swollen and/or erythematous hands and feet and cervical lymphadenopathy </a:t>
            </a:r>
          </a:p>
        </p:txBody>
      </p:sp>
    </p:spTree>
    <p:extLst>
      <p:ext uri="{BB962C8B-B14F-4D97-AF65-F5344CB8AC3E}">
        <p14:creationId xmlns:p14="http://schemas.microsoft.com/office/powerpoint/2010/main" val="202595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E7B99-D434-46D6-A0B6-9CCCF558277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47163" t="20339" b="11017"/>
          <a:stretch/>
        </p:blipFill>
        <p:spPr>
          <a:xfrm>
            <a:off x="6894088" y="0"/>
            <a:ext cx="5676900" cy="4114800"/>
          </a:xfrm>
          <a:prstGeom prst="rect">
            <a:avLst/>
          </a:prstGeom>
        </p:spPr>
      </p:pic>
      <p:sp>
        <p:nvSpPr>
          <p:cNvPr id="2" name="Title 1">
            <a:extLst>
              <a:ext uri="{FF2B5EF4-FFF2-40B4-BE49-F238E27FC236}">
                <a16:creationId xmlns:a16="http://schemas.microsoft.com/office/drawing/2014/main" id="{8DCD55F6-D0E4-4A2E-8319-094C8377640E}"/>
              </a:ext>
            </a:extLst>
          </p:cNvPr>
          <p:cNvSpPr>
            <a:spLocks noGrp="1"/>
          </p:cNvSpPr>
          <p:nvPr>
            <p:ph type="title"/>
          </p:nvPr>
        </p:nvSpPr>
        <p:spPr/>
        <p:txBody>
          <a:bodyPr/>
          <a:lstStyle/>
          <a:p>
            <a:r>
              <a:rPr lang="en-US" dirty="0"/>
              <a:t>COVID-19 in </a:t>
            </a:r>
            <a:br>
              <a:rPr lang="en-US" dirty="0"/>
            </a:br>
            <a:r>
              <a:rPr lang="en-US" dirty="0"/>
              <a:t>Pediatric population</a:t>
            </a:r>
          </a:p>
        </p:txBody>
      </p:sp>
      <p:sp>
        <p:nvSpPr>
          <p:cNvPr id="3" name="Text Placeholder 2">
            <a:extLst>
              <a:ext uri="{FF2B5EF4-FFF2-40B4-BE49-F238E27FC236}">
                <a16:creationId xmlns:a16="http://schemas.microsoft.com/office/drawing/2014/main" id="{ED537825-1F47-4D5C-9E80-B6E773EC4153}"/>
              </a:ext>
            </a:extLst>
          </p:cNvPr>
          <p:cNvSpPr>
            <a:spLocks noGrp="1"/>
          </p:cNvSpPr>
          <p:nvPr>
            <p:ph type="body" idx="1"/>
          </p:nvPr>
        </p:nvSpPr>
        <p:spPr>
          <a:xfrm>
            <a:off x="901812" y="4976478"/>
            <a:ext cx="10833259" cy="1636315"/>
          </a:xfrm>
        </p:spPr>
        <p:txBody>
          <a:bodyPr/>
          <a:lstStyle/>
          <a:p>
            <a:r>
              <a:rPr lang="en-US" dirty="0"/>
              <a:t>Epidemiology we need to learn first</a:t>
            </a:r>
          </a:p>
        </p:txBody>
      </p:sp>
      <p:pic>
        <p:nvPicPr>
          <p:cNvPr id="6" name="Picture 5">
            <a:extLst>
              <a:ext uri="{FF2B5EF4-FFF2-40B4-BE49-F238E27FC236}">
                <a16:creationId xmlns:a16="http://schemas.microsoft.com/office/drawing/2014/main" id="{301DC6EE-A07E-447E-8801-2A95B1C7E8A8}"/>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51267" b="1940"/>
          <a:stretch/>
        </p:blipFill>
        <p:spPr>
          <a:xfrm flipH="1">
            <a:off x="6354338" y="-27843"/>
            <a:ext cx="1483617" cy="1678437"/>
          </a:xfrm>
          <a:prstGeom prst="ellipse">
            <a:avLst/>
          </a:prstGeom>
        </p:spPr>
      </p:pic>
    </p:spTree>
    <p:extLst>
      <p:ext uri="{BB962C8B-B14F-4D97-AF65-F5344CB8AC3E}">
        <p14:creationId xmlns:p14="http://schemas.microsoft.com/office/powerpoint/2010/main" val="2309517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60584-A173-4988-8E99-F5EFC4004A97}"/>
              </a:ext>
            </a:extLst>
          </p:cNvPr>
          <p:cNvPicPr>
            <a:picLocks noChangeAspect="1"/>
          </p:cNvPicPr>
          <p:nvPr/>
        </p:nvPicPr>
        <p:blipFill>
          <a:blip r:embed="rId2"/>
          <a:stretch>
            <a:fillRect/>
          </a:stretch>
        </p:blipFill>
        <p:spPr>
          <a:xfrm>
            <a:off x="581819" y="387350"/>
            <a:ext cx="11396662" cy="5598360"/>
          </a:xfrm>
          <a:prstGeom prst="rect">
            <a:avLst/>
          </a:prstGeom>
        </p:spPr>
      </p:pic>
    </p:spTree>
    <p:extLst>
      <p:ext uri="{BB962C8B-B14F-4D97-AF65-F5344CB8AC3E}">
        <p14:creationId xmlns:p14="http://schemas.microsoft.com/office/powerpoint/2010/main" val="4286630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EEE4-0069-40EC-94B9-738516B8A0A0}"/>
              </a:ext>
            </a:extLst>
          </p:cNvPr>
          <p:cNvSpPr>
            <a:spLocks noGrp="1"/>
          </p:cNvSpPr>
          <p:nvPr>
            <p:ph type="title"/>
          </p:nvPr>
        </p:nvSpPr>
        <p:spPr/>
        <p:txBody>
          <a:bodyPr/>
          <a:lstStyle/>
          <a:p>
            <a:r>
              <a:rPr lang="en-US" dirty="0"/>
              <a:t>Tier 1 &amp;Tier 2 investigations for MIS-C</a:t>
            </a:r>
          </a:p>
        </p:txBody>
      </p:sp>
      <p:sp>
        <p:nvSpPr>
          <p:cNvPr id="3" name="Content Placeholder 2">
            <a:extLst>
              <a:ext uri="{FF2B5EF4-FFF2-40B4-BE49-F238E27FC236}">
                <a16:creationId xmlns:a16="http://schemas.microsoft.com/office/drawing/2014/main" id="{EBB76231-E90D-45B2-8630-55E603CFEEE6}"/>
              </a:ext>
            </a:extLst>
          </p:cNvPr>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n-US" sz="2600" b="1" dirty="0">
                <a:solidFill>
                  <a:schemeClr val="accent5">
                    <a:lumMod val="75000"/>
                  </a:schemeClr>
                </a:solidFill>
              </a:rPr>
              <a:t>Tier 1 tests </a:t>
            </a:r>
            <a:r>
              <a:rPr lang="en-US" sz="2200" i="1" dirty="0"/>
              <a:t>(may be done at Covid Care Centre, Dedicated Covid Health Centre):</a:t>
            </a:r>
          </a:p>
          <a:p>
            <a:pPr marL="914400" lvl="1" indent="-457200">
              <a:buFont typeface="+mj-lt"/>
              <a:buAutoNum type="arabicPeriod"/>
            </a:pPr>
            <a:r>
              <a:rPr lang="en-US" sz="2000" b="1" dirty="0">
                <a:solidFill>
                  <a:schemeClr val="accent6">
                    <a:lumMod val="75000"/>
                  </a:schemeClr>
                </a:solidFill>
              </a:rPr>
              <a:t>CBC, </a:t>
            </a:r>
          </a:p>
          <a:p>
            <a:pPr marL="914400" lvl="1" indent="-457200">
              <a:buFont typeface="+mj-lt"/>
              <a:buAutoNum type="arabicPeriod"/>
            </a:pPr>
            <a:r>
              <a:rPr lang="en-US" sz="2000" b="1" dirty="0">
                <a:solidFill>
                  <a:schemeClr val="accent6">
                    <a:lumMod val="75000"/>
                  </a:schemeClr>
                </a:solidFill>
              </a:rPr>
              <a:t>complete metabolic profile </a:t>
            </a:r>
            <a:r>
              <a:rPr lang="en-US" sz="2000" b="1" dirty="0">
                <a:solidFill>
                  <a:schemeClr val="accent2">
                    <a:lumMod val="75000"/>
                  </a:schemeClr>
                </a:solidFill>
              </a:rPr>
              <a:t>(LFT/KFT/blood gas/glucose), </a:t>
            </a:r>
          </a:p>
          <a:p>
            <a:pPr marL="914400" lvl="1" indent="-457200">
              <a:buFont typeface="+mj-lt"/>
              <a:buAutoNum type="arabicPeriod"/>
            </a:pPr>
            <a:r>
              <a:rPr lang="en-US" sz="2000" b="1" dirty="0">
                <a:solidFill>
                  <a:schemeClr val="accent6">
                    <a:lumMod val="75000"/>
                  </a:schemeClr>
                </a:solidFill>
              </a:rPr>
              <a:t>CRP and/or ESR, </a:t>
            </a:r>
          </a:p>
          <a:p>
            <a:pPr marL="914400" lvl="1" indent="-457200">
              <a:buFont typeface="+mj-lt"/>
              <a:buAutoNum type="arabicPeriod"/>
            </a:pPr>
            <a:r>
              <a:rPr lang="en-US" sz="2000" b="1" dirty="0">
                <a:solidFill>
                  <a:schemeClr val="accent6">
                    <a:lumMod val="75000"/>
                  </a:schemeClr>
                </a:solidFill>
              </a:rPr>
              <a:t>SARS-CoV-2 serology and/or RT-PCR, </a:t>
            </a:r>
          </a:p>
          <a:p>
            <a:pPr marL="914400" lvl="1" indent="-457200">
              <a:buFont typeface="+mj-lt"/>
              <a:buAutoNum type="arabicPeriod"/>
            </a:pPr>
            <a:r>
              <a:rPr lang="en-US" sz="2000" b="1" dirty="0">
                <a:solidFill>
                  <a:schemeClr val="accent6">
                    <a:lumMod val="75000"/>
                  </a:schemeClr>
                </a:solidFill>
              </a:rPr>
              <a:t>blood culture</a:t>
            </a:r>
            <a:r>
              <a:rPr lang="en-US" sz="2000" b="1" dirty="0">
                <a:solidFill>
                  <a:schemeClr val="accent1">
                    <a:lumMod val="75000"/>
                  </a:schemeClr>
                </a:solidFill>
              </a:rPr>
              <a:t> </a:t>
            </a:r>
          </a:p>
          <a:p>
            <a:r>
              <a:rPr lang="en-US" sz="2400" b="1" dirty="0">
                <a:solidFill>
                  <a:schemeClr val="accent6">
                    <a:lumMod val="75000"/>
                  </a:schemeClr>
                </a:solidFill>
              </a:rPr>
              <a:t>Positive Tier 1 screen (both  of these should be present):  </a:t>
            </a:r>
          </a:p>
          <a:p>
            <a:pPr marL="13807"/>
            <a:r>
              <a:rPr lang="en-US" sz="2000" dirty="0"/>
              <a:t>1. CRP &gt;5 mg/L and/or  ESR &gt;40 mm/hour; </a:t>
            </a:r>
          </a:p>
          <a:p>
            <a:pPr marL="13807"/>
            <a:r>
              <a:rPr lang="en-US" sz="2000" dirty="0"/>
              <a:t>2. At least one  of these: </a:t>
            </a:r>
            <a:r>
              <a:rPr lang="en-US" sz="2000" dirty="0">
                <a:solidFill>
                  <a:schemeClr val="accent1">
                    <a:lumMod val="75000"/>
                  </a:schemeClr>
                </a:solidFill>
              </a:rPr>
              <a:t>ALC </a:t>
            </a:r>
            <a:r>
              <a:rPr lang="en-US" sz="2000" dirty="0"/>
              <a:t>&lt;1000/µL, </a:t>
            </a:r>
            <a:r>
              <a:rPr lang="en-US" sz="2000" dirty="0">
                <a:solidFill>
                  <a:schemeClr val="accent1">
                    <a:lumMod val="75000"/>
                  </a:schemeClr>
                </a:solidFill>
              </a:rPr>
              <a:t>platelet count </a:t>
            </a:r>
            <a:r>
              <a:rPr lang="en-US" sz="2000" dirty="0"/>
              <a:t>&lt;150,000/µL, </a:t>
            </a:r>
            <a:r>
              <a:rPr lang="en-US" sz="2000" dirty="0">
                <a:solidFill>
                  <a:schemeClr val="accent1">
                    <a:lumMod val="75000"/>
                  </a:schemeClr>
                </a:solidFill>
              </a:rPr>
              <a:t>Na</a:t>
            </a:r>
            <a:r>
              <a:rPr lang="en-US" sz="2000" dirty="0"/>
              <a:t> &lt;135 </a:t>
            </a:r>
            <a:r>
              <a:rPr lang="en-US" sz="2000" dirty="0" err="1"/>
              <a:t>mEq</a:t>
            </a:r>
            <a:r>
              <a:rPr lang="en-US" sz="2000" dirty="0"/>
              <a:t>/L, </a:t>
            </a:r>
            <a:r>
              <a:rPr lang="en-US" sz="2000" dirty="0">
                <a:solidFill>
                  <a:schemeClr val="accent1">
                    <a:lumMod val="75000"/>
                  </a:schemeClr>
                </a:solidFill>
              </a:rPr>
              <a:t>neutrophilia, hypoalbuminemia </a:t>
            </a:r>
          </a:p>
        </p:txBody>
      </p:sp>
      <p:sp>
        <p:nvSpPr>
          <p:cNvPr id="5" name="Content Placeholder 4">
            <a:extLst>
              <a:ext uri="{FF2B5EF4-FFF2-40B4-BE49-F238E27FC236}">
                <a16:creationId xmlns:a16="http://schemas.microsoft.com/office/drawing/2014/main" id="{D87AA7B6-AF05-45E7-AC89-4F64FC7FB672}"/>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n-US" b="1" dirty="0">
                <a:solidFill>
                  <a:schemeClr val="accent5">
                    <a:lumMod val="75000"/>
                  </a:schemeClr>
                </a:solidFill>
              </a:rPr>
              <a:t>Tier 2 tests </a:t>
            </a:r>
            <a:r>
              <a:rPr lang="en-US" sz="2200" i="1" dirty="0"/>
              <a:t>(may be done at Dedicated Covid Hospital): </a:t>
            </a:r>
          </a:p>
          <a:p>
            <a:pPr marL="928207" lvl="1" indent="-457200">
              <a:buFont typeface="+mj-lt"/>
              <a:buAutoNum type="arabicPeriod"/>
            </a:pPr>
            <a:r>
              <a:rPr lang="en-US" sz="2200" b="1" dirty="0">
                <a:solidFill>
                  <a:schemeClr val="accent6">
                    <a:lumMod val="75000"/>
                  </a:schemeClr>
                </a:solidFill>
              </a:rPr>
              <a:t>Cardiac </a:t>
            </a:r>
            <a:r>
              <a:rPr lang="en-US" sz="2200" b="1" dirty="0">
                <a:solidFill>
                  <a:schemeClr val="accent2">
                    <a:lumMod val="75000"/>
                  </a:schemeClr>
                </a:solidFill>
              </a:rPr>
              <a:t>(ECG, echocardiogram, BNP, troponin T); </a:t>
            </a:r>
          </a:p>
          <a:p>
            <a:pPr marL="928207" lvl="1" indent="-457200">
              <a:buFont typeface="+mj-lt"/>
              <a:buAutoNum type="arabicPeriod"/>
            </a:pPr>
            <a:r>
              <a:rPr lang="en-US" sz="2200" b="1" dirty="0">
                <a:solidFill>
                  <a:schemeClr val="accent6">
                    <a:lumMod val="75000"/>
                  </a:schemeClr>
                </a:solidFill>
              </a:rPr>
              <a:t>inflammatory markers </a:t>
            </a:r>
            <a:r>
              <a:rPr lang="en-US" sz="2200" b="1" dirty="0">
                <a:solidFill>
                  <a:schemeClr val="accent2">
                    <a:lumMod val="75000"/>
                  </a:schemeClr>
                </a:solidFill>
              </a:rPr>
              <a:t>(procalcitonin, ferritin, PT, PTT, D-Dimer, fibrinogen, LDH, triglyceride, cytokine panel) </a:t>
            </a:r>
          </a:p>
          <a:p>
            <a:pPr marL="928207" lvl="1" indent="-457200">
              <a:buFont typeface="+mj-lt"/>
              <a:buAutoNum type="arabicPeriod"/>
            </a:pPr>
            <a:r>
              <a:rPr lang="en-US" sz="2200" b="1" dirty="0">
                <a:solidFill>
                  <a:schemeClr val="accent6">
                    <a:lumMod val="75000"/>
                  </a:schemeClr>
                </a:solidFill>
              </a:rPr>
              <a:t>blood smear; </a:t>
            </a:r>
          </a:p>
          <a:p>
            <a:pPr marL="928207" lvl="1" indent="-457200">
              <a:buFont typeface="+mj-lt"/>
              <a:buAutoNum type="arabicPeriod"/>
            </a:pPr>
            <a:r>
              <a:rPr lang="en-US" sz="2200" b="1" dirty="0">
                <a:solidFill>
                  <a:schemeClr val="accent6">
                    <a:lumMod val="75000"/>
                  </a:schemeClr>
                </a:solidFill>
              </a:rPr>
              <a:t>SARS-CoV-2 serology</a:t>
            </a:r>
          </a:p>
          <a:p>
            <a:r>
              <a:rPr lang="en-US" dirty="0"/>
              <a:t>* </a:t>
            </a:r>
            <a:r>
              <a:rPr lang="en-US" sz="2600" dirty="0"/>
              <a:t>Common tropical infections include malaria, dengue, enteric fever, </a:t>
            </a:r>
            <a:r>
              <a:rPr lang="en-US" sz="2600" dirty="0" err="1"/>
              <a:t>rickettsial</a:t>
            </a:r>
            <a:r>
              <a:rPr lang="en-US" sz="2600" dirty="0"/>
              <a:t> illness (scrub typhus), etc</a:t>
            </a:r>
            <a:r>
              <a:rPr lang="en-US" dirty="0"/>
              <a:t>. </a:t>
            </a:r>
          </a:p>
          <a:p>
            <a:endParaRPr lang="en-US" dirty="0"/>
          </a:p>
        </p:txBody>
      </p:sp>
    </p:spTree>
    <p:extLst>
      <p:ext uri="{BB962C8B-B14F-4D97-AF65-F5344CB8AC3E}">
        <p14:creationId xmlns:p14="http://schemas.microsoft.com/office/powerpoint/2010/main" val="1998561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085AA2-CFEF-4107-9F9A-9C49FAF8C521}"/>
              </a:ext>
            </a:extLst>
          </p:cNvPr>
          <p:cNvPicPr>
            <a:picLocks noChangeAspect="1"/>
          </p:cNvPicPr>
          <p:nvPr/>
        </p:nvPicPr>
        <p:blipFill>
          <a:blip r:embed="rId2"/>
          <a:stretch>
            <a:fillRect/>
          </a:stretch>
        </p:blipFill>
        <p:spPr>
          <a:xfrm>
            <a:off x="641350" y="700844"/>
            <a:ext cx="10699345" cy="6078611"/>
          </a:xfrm>
          <a:prstGeom prst="rect">
            <a:avLst/>
          </a:prstGeom>
        </p:spPr>
      </p:pic>
    </p:spTree>
    <p:extLst>
      <p:ext uri="{BB962C8B-B14F-4D97-AF65-F5344CB8AC3E}">
        <p14:creationId xmlns:p14="http://schemas.microsoft.com/office/powerpoint/2010/main" val="2692428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25BC-E589-491C-8018-6D69EFC7E062}"/>
              </a:ext>
            </a:extLst>
          </p:cNvPr>
          <p:cNvSpPr>
            <a:spLocks noGrp="1"/>
          </p:cNvSpPr>
          <p:nvPr>
            <p:ph type="title"/>
          </p:nvPr>
        </p:nvSpPr>
        <p:spPr>
          <a:xfrm>
            <a:off x="1022350" y="19912"/>
            <a:ext cx="10833259" cy="1445846"/>
          </a:xfrm>
        </p:spPr>
        <p:txBody>
          <a:bodyPr/>
          <a:lstStyle/>
          <a:p>
            <a:r>
              <a:rPr lang="en-US" dirty="0">
                <a:solidFill>
                  <a:schemeClr val="accent5">
                    <a:lumMod val="75000"/>
                  </a:schemeClr>
                </a:solidFill>
              </a:rPr>
              <a:t>MIS-C: treatment</a:t>
            </a:r>
          </a:p>
        </p:txBody>
      </p:sp>
      <p:sp>
        <p:nvSpPr>
          <p:cNvPr id="3" name="Content Placeholder 2">
            <a:extLst>
              <a:ext uri="{FF2B5EF4-FFF2-40B4-BE49-F238E27FC236}">
                <a16:creationId xmlns:a16="http://schemas.microsoft.com/office/drawing/2014/main" id="{93C381F5-15B8-480F-8B92-15DEFB4270DD}"/>
              </a:ext>
            </a:extLst>
          </p:cNvPr>
          <p:cNvSpPr>
            <a:spLocks noGrp="1"/>
          </p:cNvSpPr>
          <p:nvPr>
            <p:ph idx="1"/>
          </p:nvPr>
        </p:nvSpPr>
        <p:spPr>
          <a:xfrm>
            <a:off x="863520" y="1465758"/>
            <a:ext cx="10833259" cy="4893362"/>
          </a:xfrm>
        </p:spPr>
        <p:txBody>
          <a:bodyPr>
            <a:noAutofit/>
          </a:bodyPr>
          <a:lstStyle/>
          <a:p>
            <a:r>
              <a:rPr lang="en-US" sz="2800" dirty="0">
                <a:solidFill>
                  <a:schemeClr val="accent1">
                    <a:lumMod val="75000"/>
                  </a:schemeClr>
                </a:solidFill>
              </a:rPr>
              <a:t>MISC-C without shock: </a:t>
            </a:r>
            <a:r>
              <a:rPr lang="en-US" sz="2800" dirty="0">
                <a:solidFill>
                  <a:srgbClr val="C00000"/>
                </a:solidFill>
              </a:rPr>
              <a:t>iv methylprednisolone </a:t>
            </a:r>
            <a:r>
              <a:rPr lang="en-US" sz="2800" dirty="0"/>
              <a:t>1-2 mg/kg/day </a:t>
            </a:r>
          </a:p>
          <a:p>
            <a:r>
              <a:rPr lang="en-US" sz="2800" dirty="0"/>
              <a:t>If symptoms persists for 48-72 hrs. of treatment or if early worsening treat as per phenotype to which evolving</a:t>
            </a:r>
          </a:p>
          <a:p>
            <a:endParaRPr lang="en-US" sz="2800" dirty="0"/>
          </a:p>
          <a:p>
            <a:r>
              <a:rPr lang="en-US" sz="2800" dirty="0">
                <a:solidFill>
                  <a:schemeClr val="accent1">
                    <a:lumMod val="75000"/>
                  </a:schemeClr>
                </a:solidFill>
              </a:rPr>
              <a:t>MIS-C with SHOCK/MODS: </a:t>
            </a:r>
            <a:r>
              <a:rPr lang="en-US" sz="2800" dirty="0" err="1">
                <a:solidFill>
                  <a:srgbClr val="C00000"/>
                </a:solidFill>
              </a:rPr>
              <a:t>IvIG</a:t>
            </a:r>
            <a:r>
              <a:rPr lang="en-US" sz="2800" dirty="0">
                <a:solidFill>
                  <a:srgbClr val="C00000"/>
                </a:solidFill>
              </a:rPr>
              <a:t> </a:t>
            </a:r>
            <a:r>
              <a:rPr lang="en-US" sz="2800" dirty="0"/>
              <a:t>2 gm/kg over 12-16 hours (max. 100 grams) and + </a:t>
            </a:r>
            <a:r>
              <a:rPr lang="en-US" sz="2800" dirty="0">
                <a:solidFill>
                  <a:srgbClr val="C00000"/>
                </a:solidFill>
              </a:rPr>
              <a:t>iv Methylprednisolone </a:t>
            </a:r>
            <a:r>
              <a:rPr lang="en-US" sz="2800" dirty="0"/>
              <a:t>2mg/kg/day + empirical Antibiotics as per hospital antibiogram </a:t>
            </a:r>
          </a:p>
          <a:p>
            <a:r>
              <a:rPr lang="en-US" sz="2800" dirty="0" err="1"/>
              <a:t>IvIG</a:t>
            </a:r>
            <a:r>
              <a:rPr lang="en-US" sz="2800" dirty="0"/>
              <a:t> to be given slower (over 48hrs) in children with Cardiac failure/fluid overload</a:t>
            </a:r>
          </a:p>
          <a:p>
            <a:r>
              <a:rPr lang="en-US" sz="2800" dirty="0"/>
              <a:t> If symptoms persists for 48-72 hrs. of treatment or if early worsening </a:t>
            </a:r>
            <a:r>
              <a:rPr lang="en-US" sz="2800" dirty="0">
                <a:solidFill>
                  <a:srgbClr val="C00000"/>
                </a:solidFill>
              </a:rPr>
              <a:t>increase</a:t>
            </a:r>
            <a:r>
              <a:rPr lang="en-US" sz="2800" dirty="0"/>
              <a:t> </a:t>
            </a:r>
            <a:r>
              <a:rPr lang="en-US" sz="2800" dirty="0">
                <a:solidFill>
                  <a:srgbClr val="C00000"/>
                </a:solidFill>
              </a:rPr>
              <a:t>iv Methylprednisolone </a:t>
            </a:r>
            <a:r>
              <a:rPr lang="en-US" sz="2800" dirty="0"/>
              <a:t>to 10-30 mg/kg/day (max. 1 g) for 3-5 days Consult specialist/experts for biologicals</a:t>
            </a:r>
          </a:p>
        </p:txBody>
      </p:sp>
    </p:spTree>
    <p:extLst>
      <p:ext uri="{BB962C8B-B14F-4D97-AF65-F5344CB8AC3E}">
        <p14:creationId xmlns:p14="http://schemas.microsoft.com/office/powerpoint/2010/main" val="272252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25BC-E589-491C-8018-6D69EFC7E062}"/>
              </a:ext>
            </a:extLst>
          </p:cNvPr>
          <p:cNvSpPr>
            <a:spLocks noGrp="1"/>
          </p:cNvSpPr>
          <p:nvPr>
            <p:ph type="title"/>
          </p:nvPr>
        </p:nvSpPr>
        <p:spPr/>
        <p:txBody>
          <a:bodyPr/>
          <a:lstStyle/>
          <a:p>
            <a:r>
              <a:rPr lang="en-US" dirty="0">
                <a:solidFill>
                  <a:schemeClr val="accent5">
                    <a:lumMod val="75000"/>
                  </a:schemeClr>
                </a:solidFill>
              </a:rPr>
              <a:t>MIS-C: treatment</a:t>
            </a:r>
          </a:p>
        </p:txBody>
      </p:sp>
      <p:sp>
        <p:nvSpPr>
          <p:cNvPr id="3" name="Content Placeholder 2">
            <a:extLst>
              <a:ext uri="{FF2B5EF4-FFF2-40B4-BE49-F238E27FC236}">
                <a16:creationId xmlns:a16="http://schemas.microsoft.com/office/drawing/2014/main" id="{93C381F5-15B8-480F-8B92-15DEFB4270DD}"/>
              </a:ext>
            </a:extLst>
          </p:cNvPr>
          <p:cNvSpPr>
            <a:spLocks noGrp="1"/>
          </p:cNvSpPr>
          <p:nvPr>
            <p:ph idx="1"/>
          </p:nvPr>
        </p:nvSpPr>
        <p:spPr>
          <a:xfrm>
            <a:off x="863521" y="1844103"/>
            <a:ext cx="10833259" cy="4893362"/>
          </a:xfrm>
        </p:spPr>
        <p:txBody>
          <a:bodyPr>
            <a:normAutofit/>
          </a:bodyPr>
          <a:lstStyle/>
          <a:p>
            <a:r>
              <a:rPr lang="en-US" dirty="0">
                <a:solidFill>
                  <a:schemeClr val="accent1">
                    <a:lumMod val="75000"/>
                  </a:schemeClr>
                </a:solidFill>
              </a:rPr>
              <a:t>MIS-C with Kawasaki Disease phenotype</a:t>
            </a:r>
            <a:r>
              <a:rPr lang="en-US" dirty="0">
                <a:solidFill>
                  <a:schemeClr val="accent5">
                    <a:lumMod val="75000"/>
                  </a:schemeClr>
                </a:solidFill>
              </a:rPr>
              <a:t>:</a:t>
            </a:r>
            <a:r>
              <a:rPr lang="en-US" dirty="0">
                <a:solidFill>
                  <a:schemeClr val="accent1">
                    <a:lumMod val="75000"/>
                  </a:schemeClr>
                </a:solidFill>
              </a:rPr>
              <a:t> </a:t>
            </a:r>
            <a:r>
              <a:rPr lang="en-US" dirty="0" err="1">
                <a:solidFill>
                  <a:srgbClr val="C00000"/>
                </a:solidFill>
              </a:rPr>
              <a:t>IvIG</a:t>
            </a:r>
            <a:r>
              <a:rPr lang="en-US" dirty="0">
                <a:solidFill>
                  <a:srgbClr val="C00000"/>
                </a:solidFill>
              </a:rPr>
              <a:t> </a:t>
            </a:r>
            <a:r>
              <a:rPr lang="en-US" dirty="0"/>
              <a:t>2 gm/kg over 12-16 hours (max. 100 grams) and + </a:t>
            </a:r>
            <a:r>
              <a:rPr lang="en-US" dirty="0">
                <a:solidFill>
                  <a:srgbClr val="C00000"/>
                </a:solidFill>
              </a:rPr>
              <a:t>iv Methylprednisolone </a:t>
            </a:r>
            <a:r>
              <a:rPr lang="en-US" dirty="0"/>
              <a:t>1-2mg/kg/day </a:t>
            </a:r>
          </a:p>
          <a:p>
            <a:r>
              <a:rPr lang="en-US" dirty="0" err="1"/>
              <a:t>IvIG</a:t>
            </a:r>
            <a:r>
              <a:rPr lang="en-US" dirty="0"/>
              <a:t> to be given slower (over 48hrs) in children with Cardiac failure/fluid overload</a:t>
            </a:r>
          </a:p>
          <a:p>
            <a:r>
              <a:rPr lang="en-US" dirty="0"/>
              <a:t> If symptoms persists for 48-72 hrs. of treatment or if early worsening consult specialist/experts for biologicals</a:t>
            </a:r>
          </a:p>
          <a:p>
            <a:endParaRPr lang="en-US" dirty="0"/>
          </a:p>
          <a:p>
            <a:r>
              <a:rPr lang="en-US" dirty="0">
                <a:solidFill>
                  <a:schemeClr val="accent1">
                    <a:lumMod val="75000"/>
                  </a:schemeClr>
                </a:solidFill>
              </a:rPr>
              <a:t>Failure of all the above treatment needs expert consultation for biologicals- Anakinra, Tocilizumab and Infliximab are few options</a:t>
            </a:r>
          </a:p>
        </p:txBody>
      </p:sp>
    </p:spTree>
    <p:extLst>
      <p:ext uri="{BB962C8B-B14F-4D97-AF65-F5344CB8AC3E}">
        <p14:creationId xmlns:p14="http://schemas.microsoft.com/office/powerpoint/2010/main" val="791098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25BC-E589-491C-8018-6D69EFC7E062}"/>
              </a:ext>
            </a:extLst>
          </p:cNvPr>
          <p:cNvSpPr>
            <a:spLocks noGrp="1"/>
          </p:cNvSpPr>
          <p:nvPr>
            <p:ph type="title"/>
          </p:nvPr>
        </p:nvSpPr>
        <p:spPr/>
        <p:txBody>
          <a:bodyPr/>
          <a:lstStyle/>
          <a:p>
            <a:r>
              <a:rPr lang="en-US" dirty="0">
                <a:solidFill>
                  <a:schemeClr val="accent5">
                    <a:lumMod val="75000"/>
                  </a:schemeClr>
                </a:solidFill>
              </a:rPr>
              <a:t>MIS-C: treatment</a:t>
            </a:r>
          </a:p>
        </p:txBody>
      </p:sp>
      <p:sp>
        <p:nvSpPr>
          <p:cNvPr id="3" name="Content Placeholder 2">
            <a:extLst>
              <a:ext uri="{FF2B5EF4-FFF2-40B4-BE49-F238E27FC236}">
                <a16:creationId xmlns:a16="http://schemas.microsoft.com/office/drawing/2014/main" id="{93C381F5-15B8-480F-8B92-15DEFB4270DD}"/>
              </a:ext>
            </a:extLst>
          </p:cNvPr>
          <p:cNvSpPr>
            <a:spLocks noGrp="1"/>
          </p:cNvSpPr>
          <p:nvPr>
            <p:ph idx="1"/>
          </p:nvPr>
        </p:nvSpPr>
        <p:spPr>
          <a:xfrm>
            <a:off x="863521" y="1844103"/>
            <a:ext cx="10833259" cy="4893362"/>
          </a:xfrm>
        </p:spPr>
        <p:txBody>
          <a:bodyPr>
            <a:normAutofit lnSpcReduction="10000"/>
          </a:bodyPr>
          <a:lstStyle/>
          <a:p>
            <a:r>
              <a:rPr lang="en-US" dirty="0">
                <a:solidFill>
                  <a:schemeClr val="accent1">
                    <a:lumMod val="75000"/>
                  </a:schemeClr>
                </a:solidFill>
              </a:rPr>
              <a:t>Taper steroids over 2-3 weeks </a:t>
            </a:r>
            <a:r>
              <a:rPr lang="en-US" dirty="0"/>
              <a:t>with serial CRP and clinical monitoring</a:t>
            </a:r>
          </a:p>
          <a:p>
            <a:r>
              <a:rPr lang="en-US" dirty="0">
                <a:solidFill>
                  <a:schemeClr val="accent1">
                    <a:lumMod val="75000"/>
                  </a:schemeClr>
                </a:solidFill>
              </a:rPr>
              <a:t>Aspirin</a:t>
            </a:r>
            <a:r>
              <a:rPr lang="en-US" dirty="0">
                <a:solidFill>
                  <a:schemeClr val="accent4">
                    <a:lumMod val="75000"/>
                  </a:schemeClr>
                </a:solidFill>
              </a:rPr>
              <a:t> </a:t>
            </a:r>
            <a:r>
              <a:rPr lang="en-US" dirty="0"/>
              <a:t>3-5 mg/kg/day, maximum 75(81) mg/day in all children for 4-6 weeks (with platelet count &gt;80,000/µL) for at least 4-6 weeks or longer for those with coronary aneurysms</a:t>
            </a:r>
          </a:p>
          <a:p>
            <a:r>
              <a:rPr lang="en-US" dirty="0">
                <a:solidFill>
                  <a:schemeClr val="accent1">
                    <a:lumMod val="75000"/>
                  </a:schemeClr>
                </a:solidFill>
              </a:rPr>
              <a:t>Low molecular weight heparin (Enoxaparin) </a:t>
            </a:r>
            <a:r>
              <a:rPr lang="en-US" dirty="0"/>
              <a:t>1 mg/kg/dose twice daily s/c in &gt;2 months (0.75mg/kg/dose twice daily in &lt;2 months) if patient has thrombosis or giant aneurysm with absolute coronary diameter =8 mm or Z score =10 or LVEF &lt;30%</a:t>
            </a:r>
          </a:p>
          <a:p>
            <a:r>
              <a:rPr lang="en-US" dirty="0">
                <a:solidFill>
                  <a:schemeClr val="accent1">
                    <a:lumMod val="75000"/>
                  </a:schemeClr>
                </a:solidFill>
              </a:rPr>
              <a:t>For children with cardiac involvement</a:t>
            </a:r>
            <a:r>
              <a:rPr lang="en-US" dirty="0">
                <a:solidFill>
                  <a:schemeClr val="accent4">
                    <a:lumMod val="75000"/>
                  </a:schemeClr>
                </a:solidFill>
              </a:rPr>
              <a:t>, </a:t>
            </a:r>
            <a:r>
              <a:rPr lang="en-US" dirty="0"/>
              <a:t>repeat ECG 48 hourly &amp; repeat ECHO at 7–14 days and between 4 to 6 weeks, (and after 1 year if initial ECHO was abnormal)</a:t>
            </a:r>
          </a:p>
        </p:txBody>
      </p:sp>
    </p:spTree>
    <p:extLst>
      <p:ext uri="{BB962C8B-B14F-4D97-AF65-F5344CB8AC3E}">
        <p14:creationId xmlns:p14="http://schemas.microsoft.com/office/powerpoint/2010/main" val="3091881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F0B2-1E5D-48DA-AEF9-D037F2F08974}"/>
              </a:ext>
            </a:extLst>
          </p:cNvPr>
          <p:cNvSpPr>
            <a:spLocks noGrp="1"/>
          </p:cNvSpPr>
          <p:nvPr>
            <p:ph type="title"/>
          </p:nvPr>
        </p:nvSpPr>
        <p:spPr/>
        <p:txBody>
          <a:bodyPr/>
          <a:lstStyle/>
          <a:p>
            <a:r>
              <a:rPr lang="en-US" dirty="0"/>
              <a:t>Neonatal COVID</a:t>
            </a:r>
          </a:p>
        </p:txBody>
      </p:sp>
      <p:sp>
        <p:nvSpPr>
          <p:cNvPr id="3" name="Text Placeholder 2">
            <a:extLst>
              <a:ext uri="{FF2B5EF4-FFF2-40B4-BE49-F238E27FC236}">
                <a16:creationId xmlns:a16="http://schemas.microsoft.com/office/drawing/2014/main" id="{097A3251-4E2A-4AF8-AACA-DACC0BA3DF3E}"/>
              </a:ext>
            </a:extLst>
          </p:cNvPr>
          <p:cNvSpPr>
            <a:spLocks noGrp="1"/>
          </p:cNvSpPr>
          <p:nvPr>
            <p:ph type="body" idx="1"/>
          </p:nvPr>
        </p:nvSpPr>
        <p:spPr/>
        <p:txBody>
          <a:bodyPr/>
          <a:lstStyle/>
          <a:p>
            <a:pPr marL="342900" indent="-342900">
              <a:buFont typeface="Arial" panose="020B0604020202020204" pitchFamily="34" charset="0"/>
              <a:buChar char="•"/>
            </a:pPr>
            <a:r>
              <a:rPr lang="en-US" dirty="0"/>
              <a:t>Neonates born to COVID positive mother</a:t>
            </a:r>
          </a:p>
          <a:p>
            <a:pPr marL="342900" indent="-342900">
              <a:buFont typeface="Arial" panose="020B0604020202020204" pitchFamily="34" charset="0"/>
              <a:buChar char="•"/>
            </a:pPr>
            <a:r>
              <a:rPr lang="en-US" dirty="0"/>
              <a:t>Late onset neonatal COVID</a:t>
            </a:r>
          </a:p>
        </p:txBody>
      </p:sp>
      <p:pic>
        <p:nvPicPr>
          <p:cNvPr id="5" name="Picture 4">
            <a:extLst>
              <a:ext uri="{FF2B5EF4-FFF2-40B4-BE49-F238E27FC236}">
                <a16:creationId xmlns:a16="http://schemas.microsoft.com/office/drawing/2014/main" id="{626ACD75-F3FB-400B-8AE3-B9548731FEF6}"/>
              </a:ext>
            </a:extLst>
          </p:cNvPr>
          <p:cNvPicPr>
            <a:picLocks noChangeAspect="1"/>
          </p:cNvPicPr>
          <p:nvPr/>
        </p:nvPicPr>
        <p:blipFill rotWithShape="1">
          <a:blip r:embed="rId2">
            <a:extLst>
              <a:ext uri="{28A0092B-C50C-407E-A947-70E740481C1C}">
                <a14:useLocalDpi xmlns:a14="http://schemas.microsoft.com/office/drawing/2010/main" val="0"/>
              </a:ext>
            </a:extLst>
          </a:blip>
          <a:srcRect t="18945" b="10595"/>
          <a:stretch/>
        </p:blipFill>
        <p:spPr>
          <a:xfrm>
            <a:off x="7048814" y="999126"/>
            <a:ext cx="5024120" cy="3539944"/>
          </a:xfrm>
          <a:prstGeom prst="rect">
            <a:avLst/>
          </a:prstGeom>
        </p:spPr>
      </p:pic>
    </p:spTree>
    <p:extLst>
      <p:ext uri="{BB962C8B-B14F-4D97-AF65-F5344CB8AC3E}">
        <p14:creationId xmlns:p14="http://schemas.microsoft.com/office/powerpoint/2010/main" val="113866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17244" y="797585"/>
            <a:ext cx="6734506" cy="482904"/>
          </a:xfrm>
          <a:prstGeom prst="rect">
            <a:avLst/>
          </a:prstGeom>
        </p:spPr>
        <p:txBody>
          <a:bodyPr wrap="square" lIns="0" tIns="0" rIns="0" bIns="0" rtlCol="0">
            <a:noAutofit/>
          </a:bodyPr>
          <a:lstStyle/>
          <a:p>
            <a:pPr marL="12700">
              <a:lnSpc>
                <a:spcPts val="3770"/>
              </a:lnSpc>
              <a:spcBef>
                <a:spcPts val="188"/>
              </a:spcBef>
            </a:pPr>
            <a:r>
              <a:rPr sz="4400" spc="-34" dirty="0">
                <a:solidFill>
                  <a:schemeClr val="accent2">
                    <a:lumMod val="75000"/>
                  </a:schemeClr>
                </a:solidFill>
                <a:latin typeface="+mj-lt"/>
                <a:cs typeface="Calibri Light"/>
              </a:rPr>
              <a:t>C</a:t>
            </a:r>
            <a:r>
              <a:rPr sz="4400" spc="-50" dirty="0">
                <a:solidFill>
                  <a:schemeClr val="accent2">
                    <a:lumMod val="75000"/>
                  </a:schemeClr>
                </a:solidFill>
                <a:latin typeface="+mj-lt"/>
                <a:cs typeface="Calibri Light"/>
              </a:rPr>
              <a:t>O</a:t>
            </a:r>
            <a:r>
              <a:rPr sz="4400" spc="-29" dirty="0">
                <a:solidFill>
                  <a:schemeClr val="accent2">
                    <a:lumMod val="75000"/>
                  </a:schemeClr>
                </a:solidFill>
                <a:latin typeface="+mj-lt"/>
                <a:cs typeface="Calibri Light"/>
              </a:rPr>
              <a:t>V</a:t>
            </a:r>
            <a:r>
              <a:rPr sz="4400" spc="-14" dirty="0">
                <a:solidFill>
                  <a:schemeClr val="accent2">
                    <a:lumMod val="75000"/>
                  </a:schemeClr>
                </a:solidFill>
                <a:latin typeface="+mj-lt"/>
                <a:cs typeface="Calibri Light"/>
              </a:rPr>
              <a:t>I</a:t>
            </a:r>
            <a:r>
              <a:rPr sz="4400" spc="-50" dirty="0">
                <a:solidFill>
                  <a:schemeClr val="accent2">
                    <a:lumMod val="75000"/>
                  </a:schemeClr>
                </a:solidFill>
                <a:latin typeface="+mj-lt"/>
                <a:cs typeface="Calibri Light"/>
              </a:rPr>
              <a:t>D</a:t>
            </a:r>
            <a:r>
              <a:rPr sz="4400" spc="-25" dirty="0">
                <a:solidFill>
                  <a:schemeClr val="accent2">
                    <a:lumMod val="75000"/>
                  </a:schemeClr>
                </a:solidFill>
                <a:latin typeface="+mj-lt"/>
                <a:cs typeface="Calibri Light"/>
              </a:rPr>
              <a:t>-1</a:t>
            </a:r>
            <a:r>
              <a:rPr sz="4400" spc="0" dirty="0">
                <a:solidFill>
                  <a:schemeClr val="accent2">
                    <a:lumMod val="75000"/>
                  </a:schemeClr>
                </a:solidFill>
                <a:latin typeface="+mj-lt"/>
                <a:cs typeface="Calibri Light"/>
              </a:rPr>
              <a:t>9</a:t>
            </a:r>
            <a:r>
              <a:rPr sz="4400" spc="-119" dirty="0">
                <a:solidFill>
                  <a:schemeClr val="accent2">
                    <a:lumMod val="75000"/>
                  </a:schemeClr>
                </a:solidFill>
                <a:latin typeface="+mj-lt"/>
                <a:cs typeface="Calibri Light"/>
              </a:rPr>
              <a:t> </a:t>
            </a:r>
            <a:r>
              <a:rPr sz="4400" spc="0" dirty="0">
                <a:solidFill>
                  <a:schemeClr val="accent2">
                    <a:lumMod val="75000"/>
                  </a:schemeClr>
                </a:solidFill>
                <a:latin typeface="+mj-lt"/>
                <a:cs typeface="Calibri Light"/>
              </a:rPr>
              <a:t>a</a:t>
            </a:r>
            <a:r>
              <a:rPr sz="4400" spc="-14" dirty="0">
                <a:solidFill>
                  <a:schemeClr val="accent2">
                    <a:lumMod val="75000"/>
                  </a:schemeClr>
                </a:solidFill>
                <a:latin typeface="+mj-lt"/>
                <a:cs typeface="Calibri Light"/>
              </a:rPr>
              <a:t>n</a:t>
            </a:r>
            <a:r>
              <a:rPr sz="4400" spc="0" dirty="0">
                <a:solidFill>
                  <a:schemeClr val="accent2">
                    <a:lumMod val="75000"/>
                  </a:schemeClr>
                </a:solidFill>
                <a:latin typeface="+mj-lt"/>
                <a:cs typeface="Calibri Light"/>
              </a:rPr>
              <a:t>d</a:t>
            </a:r>
            <a:r>
              <a:rPr sz="4400" spc="-89" dirty="0">
                <a:solidFill>
                  <a:schemeClr val="accent2">
                    <a:lumMod val="75000"/>
                  </a:schemeClr>
                </a:solidFill>
                <a:latin typeface="+mj-lt"/>
                <a:cs typeface="Calibri Light"/>
              </a:rPr>
              <a:t> </a:t>
            </a:r>
            <a:r>
              <a:rPr sz="4400" spc="0" dirty="0">
                <a:solidFill>
                  <a:schemeClr val="accent2">
                    <a:lumMod val="75000"/>
                  </a:schemeClr>
                </a:solidFill>
                <a:latin typeface="+mj-lt"/>
                <a:cs typeface="Calibri Light"/>
              </a:rPr>
              <a:t>n</a:t>
            </a:r>
            <a:r>
              <a:rPr sz="4400" spc="-29" dirty="0">
                <a:solidFill>
                  <a:schemeClr val="accent2">
                    <a:lumMod val="75000"/>
                  </a:schemeClr>
                </a:solidFill>
                <a:latin typeface="+mj-lt"/>
                <a:cs typeface="Calibri Light"/>
              </a:rPr>
              <a:t>e</a:t>
            </a:r>
            <a:r>
              <a:rPr sz="4400" spc="-44" dirty="0">
                <a:solidFill>
                  <a:schemeClr val="accent2">
                    <a:lumMod val="75000"/>
                  </a:schemeClr>
                </a:solidFill>
                <a:latin typeface="+mj-lt"/>
                <a:cs typeface="Calibri Light"/>
              </a:rPr>
              <a:t>w</a:t>
            </a:r>
            <a:r>
              <a:rPr sz="4400" spc="-25" dirty="0">
                <a:solidFill>
                  <a:schemeClr val="accent2">
                    <a:lumMod val="75000"/>
                  </a:schemeClr>
                </a:solidFill>
                <a:latin typeface="+mj-lt"/>
                <a:cs typeface="Calibri Light"/>
              </a:rPr>
              <a:t>b</a:t>
            </a:r>
            <a:r>
              <a:rPr sz="4400" spc="-54" dirty="0">
                <a:solidFill>
                  <a:schemeClr val="accent2">
                    <a:lumMod val="75000"/>
                  </a:schemeClr>
                </a:solidFill>
                <a:latin typeface="+mj-lt"/>
                <a:cs typeface="Calibri Light"/>
              </a:rPr>
              <a:t>o</a:t>
            </a:r>
            <a:r>
              <a:rPr sz="4400" spc="-14" dirty="0">
                <a:solidFill>
                  <a:schemeClr val="accent2">
                    <a:lumMod val="75000"/>
                  </a:schemeClr>
                </a:solidFill>
                <a:latin typeface="+mj-lt"/>
                <a:cs typeface="Calibri Light"/>
              </a:rPr>
              <a:t>r</a:t>
            </a:r>
            <a:r>
              <a:rPr sz="4400" spc="0" dirty="0">
                <a:solidFill>
                  <a:schemeClr val="accent2">
                    <a:lumMod val="75000"/>
                  </a:schemeClr>
                </a:solidFill>
                <a:latin typeface="+mj-lt"/>
                <a:cs typeface="Calibri Light"/>
              </a:rPr>
              <a:t>n</a:t>
            </a:r>
            <a:endParaRPr sz="2800" dirty="0">
              <a:solidFill>
                <a:schemeClr val="accent2">
                  <a:lumMod val="75000"/>
                </a:schemeClr>
              </a:solidFill>
              <a:latin typeface="+mj-lt"/>
              <a:cs typeface="Calibri Light"/>
            </a:endParaRPr>
          </a:p>
        </p:txBody>
      </p:sp>
      <p:sp>
        <p:nvSpPr>
          <p:cNvPr id="4" name="object 4"/>
          <p:cNvSpPr txBox="1"/>
          <p:nvPr/>
        </p:nvSpPr>
        <p:spPr>
          <a:xfrm>
            <a:off x="926693" y="1809267"/>
            <a:ext cx="10306456" cy="2724378"/>
          </a:xfrm>
          <a:prstGeom prst="rect">
            <a:avLst/>
          </a:prstGeom>
        </p:spPr>
        <p:txBody>
          <a:bodyPr wrap="square" lIns="0" tIns="0" rIns="0" bIns="0" rtlCol="0">
            <a:noAutofit/>
          </a:bodyPr>
          <a:lstStyle/>
          <a:p>
            <a:pPr marL="469900" indent="-457200">
              <a:lnSpc>
                <a:spcPts val="2960"/>
              </a:lnSpc>
              <a:spcBef>
                <a:spcPts val="148"/>
              </a:spcBef>
              <a:buFont typeface="Arial" panose="020B0604020202020204" pitchFamily="34" charset="0"/>
              <a:buChar char="•"/>
            </a:pPr>
            <a:r>
              <a:rPr sz="2800" spc="0" dirty="0">
                <a:cs typeface="Calibri"/>
              </a:rPr>
              <a:t>M</a:t>
            </a:r>
            <a:r>
              <a:rPr sz="2800" spc="4" dirty="0">
                <a:cs typeface="Calibri"/>
              </a:rPr>
              <a:t>o</a:t>
            </a:r>
            <a:r>
              <a:rPr sz="2800" spc="-9" dirty="0">
                <a:cs typeface="Calibri"/>
              </a:rPr>
              <a:t>d</a:t>
            </a:r>
            <a:r>
              <a:rPr sz="2800" spc="0" dirty="0">
                <a:cs typeface="Calibri"/>
              </a:rPr>
              <a:t>e</a:t>
            </a:r>
            <a:r>
              <a:rPr sz="2800" spc="-9" dirty="0">
                <a:cs typeface="Calibri"/>
              </a:rPr>
              <a:t> </a:t>
            </a:r>
            <a:r>
              <a:rPr sz="2800" spc="4" dirty="0">
                <a:cs typeface="Calibri"/>
              </a:rPr>
              <a:t>o</a:t>
            </a:r>
            <a:r>
              <a:rPr sz="2800" spc="0" dirty="0">
                <a:cs typeface="Calibri"/>
              </a:rPr>
              <a:t>f </a:t>
            </a:r>
            <a:r>
              <a:rPr sz="2800" spc="-9" dirty="0">
                <a:cs typeface="Calibri"/>
              </a:rPr>
              <a:t>d</a:t>
            </a:r>
            <a:r>
              <a:rPr sz="2800" spc="0" dirty="0">
                <a:cs typeface="Calibri"/>
              </a:rPr>
              <a:t>eli</a:t>
            </a:r>
            <a:r>
              <a:rPr sz="2800" spc="-9" dirty="0">
                <a:cs typeface="Calibri"/>
              </a:rPr>
              <a:t>v</a:t>
            </a:r>
            <a:r>
              <a:rPr sz="2800" spc="0" dirty="0">
                <a:cs typeface="Calibri"/>
              </a:rPr>
              <a:t>e</a:t>
            </a:r>
            <a:r>
              <a:rPr sz="2800" spc="25" dirty="0">
                <a:cs typeface="Calibri"/>
              </a:rPr>
              <a:t>r</a:t>
            </a:r>
            <a:r>
              <a:rPr sz="2800" spc="0" dirty="0">
                <a:cs typeface="Calibri"/>
              </a:rPr>
              <a:t>y</a:t>
            </a:r>
            <a:r>
              <a:rPr sz="2800" spc="-54" dirty="0">
                <a:cs typeface="Calibri"/>
              </a:rPr>
              <a:t> </a:t>
            </a:r>
            <a:r>
              <a:rPr sz="2800" spc="4" dirty="0">
                <a:cs typeface="Calibri"/>
              </a:rPr>
              <a:t>o</a:t>
            </a:r>
            <a:r>
              <a:rPr sz="2800" spc="0" dirty="0">
                <a:cs typeface="Calibri"/>
              </a:rPr>
              <a:t>f</a:t>
            </a:r>
            <a:r>
              <a:rPr sz="2800" spc="-24" dirty="0">
                <a:cs typeface="Calibri"/>
              </a:rPr>
              <a:t> </a:t>
            </a:r>
            <a:r>
              <a:rPr sz="2800" spc="-9" dirty="0">
                <a:cs typeface="Calibri"/>
              </a:rPr>
              <a:t>m</a:t>
            </a:r>
            <a:r>
              <a:rPr sz="2800" spc="4" dirty="0">
                <a:cs typeface="Calibri"/>
              </a:rPr>
              <a:t>o</a:t>
            </a:r>
            <a:r>
              <a:rPr sz="2800" spc="0" dirty="0">
                <a:cs typeface="Calibri"/>
              </a:rPr>
              <a:t>t</a:t>
            </a:r>
            <a:r>
              <a:rPr sz="2800" spc="-9" dirty="0">
                <a:cs typeface="Calibri"/>
              </a:rPr>
              <a:t>h</a:t>
            </a:r>
            <a:r>
              <a:rPr sz="2800" spc="0" dirty="0">
                <a:cs typeface="Calibri"/>
              </a:rPr>
              <a:t>er ( as</a:t>
            </a:r>
            <a:r>
              <a:rPr sz="2800" spc="19" dirty="0">
                <a:cs typeface="Calibri"/>
              </a:rPr>
              <a:t> </a:t>
            </a:r>
            <a:r>
              <a:rPr sz="2800" spc="-9" dirty="0">
                <a:cs typeface="Calibri"/>
              </a:rPr>
              <a:t>p</a:t>
            </a:r>
            <a:r>
              <a:rPr sz="2800" spc="0" dirty="0">
                <a:cs typeface="Calibri"/>
              </a:rPr>
              <a:t>er o</a:t>
            </a:r>
            <a:r>
              <a:rPr sz="2800" spc="-34" dirty="0">
                <a:cs typeface="Calibri"/>
              </a:rPr>
              <a:t>b</a:t>
            </a:r>
            <a:r>
              <a:rPr sz="2800" spc="-14" dirty="0">
                <a:cs typeface="Calibri"/>
              </a:rPr>
              <a:t>s</a:t>
            </a:r>
            <a:r>
              <a:rPr sz="2800" spc="-29" dirty="0">
                <a:cs typeface="Calibri"/>
              </a:rPr>
              <a:t>t</a:t>
            </a:r>
            <a:r>
              <a:rPr sz="2800" spc="-25" dirty="0">
                <a:cs typeface="Calibri"/>
              </a:rPr>
              <a:t>e</a:t>
            </a:r>
            <a:r>
              <a:rPr sz="2800" spc="0" dirty="0">
                <a:cs typeface="Calibri"/>
              </a:rPr>
              <a:t>tric</a:t>
            </a:r>
            <a:r>
              <a:rPr sz="2800" spc="-9" dirty="0">
                <a:cs typeface="Calibri"/>
              </a:rPr>
              <a:t> </a:t>
            </a:r>
            <a:r>
              <a:rPr sz="2800" spc="0" dirty="0">
                <a:cs typeface="Calibri"/>
              </a:rPr>
              <a:t>in</a:t>
            </a:r>
            <a:r>
              <a:rPr sz="2800" spc="-14" dirty="0">
                <a:cs typeface="Calibri"/>
              </a:rPr>
              <a:t>d</a:t>
            </a:r>
            <a:r>
              <a:rPr sz="2800" spc="0" dirty="0">
                <a:cs typeface="Calibri"/>
              </a:rPr>
              <a:t>i</a:t>
            </a:r>
            <a:r>
              <a:rPr sz="2800" spc="-29" dirty="0">
                <a:cs typeface="Calibri"/>
              </a:rPr>
              <a:t>c</a:t>
            </a:r>
            <a:r>
              <a:rPr sz="2800" spc="-19" dirty="0">
                <a:cs typeface="Calibri"/>
              </a:rPr>
              <a:t>a</a:t>
            </a:r>
            <a:r>
              <a:rPr sz="2800" spc="0" dirty="0">
                <a:cs typeface="Calibri"/>
              </a:rPr>
              <a:t>ti</a:t>
            </a:r>
            <a:r>
              <a:rPr sz="2800" spc="9" dirty="0">
                <a:cs typeface="Calibri"/>
              </a:rPr>
              <a:t>o</a:t>
            </a:r>
            <a:r>
              <a:rPr sz="2800" spc="-9" dirty="0">
                <a:cs typeface="Calibri"/>
              </a:rPr>
              <a:t>n</a:t>
            </a:r>
            <a:r>
              <a:rPr sz="2800" spc="0" dirty="0">
                <a:cs typeface="Calibri"/>
              </a:rPr>
              <a:t>)</a:t>
            </a:r>
            <a:endParaRPr sz="2800" dirty="0">
              <a:cs typeface="Calibri"/>
            </a:endParaRPr>
          </a:p>
          <a:p>
            <a:pPr marL="469900" marR="376378" indent="-457200">
              <a:lnSpc>
                <a:spcPts val="3417"/>
              </a:lnSpc>
              <a:spcBef>
                <a:spcPts val="131"/>
              </a:spcBef>
              <a:buFont typeface="Arial" panose="020B0604020202020204" pitchFamily="34" charset="0"/>
              <a:buChar char="•"/>
            </a:pPr>
            <a:r>
              <a:rPr sz="2800" spc="4" dirty="0">
                <a:cs typeface="Calibri"/>
              </a:rPr>
              <a:t>A</a:t>
            </a:r>
            <a:r>
              <a:rPr sz="2800" spc="0" dirty="0">
                <a:cs typeface="Calibri"/>
              </a:rPr>
              <a:t>bout n</a:t>
            </a:r>
            <a:r>
              <a:rPr sz="2800" spc="-9" dirty="0">
                <a:cs typeface="Calibri"/>
              </a:rPr>
              <a:t>e</a:t>
            </a:r>
            <a:r>
              <a:rPr sz="2800" spc="4" dirty="0">
                <a:cs typeface="Calibri"/>
              </a:rPr>
              <a:t>o</a:t>
            </a:r>
            <a:r>
              <a:rPr sz="2800" spc="0" dirty="0">
                <a:cs typeface="Calibri"/>
              </a:rPr>
              <a:t>n</a:t>
            </a:r>
            <a:r>
              <a:rPr sz="2800" spc="-29" dirty="0">
                <a:cs typeface="Calibri"/>
              </a:rPr>
              <a:t>a</a:t>
            </a:r>
            <a:r>
              <a:rPr sz="2800" spc="-25" dirty="0">
                <a:cs typeface="Calibri"/>
              </a:rPr>
              <a:t>t</a:t>
            </a:r>
            <a:r>
              <a:rPr sz="2800" spc="0" dirty="0">
                <a:cs typeface="Calibri"/>
              </a:rPr>
              <a:t>al</a:t>
            </a:r>
            <a:r>
              <a:rPr sz="2800" spc="-19" dirty="0">
                <a:cs typeface="Calibri"/>
              </a:rPr>
              <a:t> </a:t>
            </a:r>
            <a:r>
              <a:rPr sz="2800" spc="-39" dirty="0">
                <a:cs typeface="Calibri"/>
              </a:rPr>
              <a:t>r</a:t>
            </a:r>
            <a:r>
              <a:rPr sz="2800" spc="0" dirty="0">
                <a:cs typeface="Calibri"/>
              </a:rPr>
              <a:t>esusci</a:t>
            </a:r>
            <a:r>
              <a:rPr sz="2800" spc="-25" dirty="0">
                <a:cs typeface="Calibri"/>
              </a:rPr>
              <a:t>t</a:t>
            </a:r>
            <a:r>
              <a:rPr sz="2800" spc="-19" dirty="0">
                <a:cs typeface="Calibri"/>
              </a:rPr>
              <a:t>a</a:t>
            </a:r>
            <a:r>
              <a:rPr sz="2800" spc="0" dirty="0">
                <a:cs typeface="Calibri"/>
              </a:rPr>
              <a:t>ti</a:t>
            </a:r>
            <a:r>
              <a:rPr sz="2800" spc="9" dirty="0">
                <a:cs typeface="Calibri"/>
              </a:rPr>
              <a:t>o</a:t>
            </a:r>
            <a:r>
              <a:rPr sz="2800" spc="0" dirty="0">
                <a:cs typeface="Calibri"/>
              </a:rPr>
              <a:t>n</a:t>
            </a:r>
            <a:r>
              <a:rPr sz="2800" spc="-14" dirty="0">
                <a:cs typeface="Calibri"/>
              </a:rPr>
              <a:t> </a:t>
            </a:r>
            <a:r>
              <a:rPr sz="2800" spc="0" dirty="0">
                <a:cs typeface="Calibri"/>
              </a:rPr>
              <a:t>(</a:t>
            </a:r>
            <a:r>
              <a:rPr sz="2800" spc="-14" dirty="0">
                <a:cs typeface="Calibri"/>
              </a:rPr>
              <a:t> </a:t>
            </a:r>
            <a:r>
              <a:rPr sz="2800" spc="4" dirty="0">
                <a:cs typeface="Calibri"/>
              </a:rPr>
              <a:t>s</a:t>
            </a:r>
            <a:r>
              <a:rPr sz="2800" spc="0" dirty="0">
                <a:cs typeface="Calibri"/>
              </a:rPr>
              <a:t>e</a:t>
            </a:r>
            <a:r>
              <a:rPr sz="2800" spc="-9" dirty="0">
                <a:cs typeface="Calibri"/>
              </a:rPr>
              <a:t>p</a:t>
            </a:r>
            <a:r>
              <a:rPr sz="2800" spc="0" dirty="0">
                <a:cs typeface="Calibri"/>
              </a:rPr>
              <a:t>a</a:t>
            </a:r>
            <a:r>
              <a:rPr sz="2800" spc="-39" dirty="0">
                <a:cs typeface="Calibri"/>
              </a:rPr>
              <a:t>r</a:t>
            </a:r>
            <a:r>
              <a:rPr sz="2800" spc="-19" dirty="0">
                <a:cs typeface="Calibri"/>
              </a:rPr>
              <a:t>a</a:t>
            </a:r>
            <a:r>
              <a:rPr sz="2800" spc="-25" dirty="0">
                <a:cs typeface="Calibri"/>
              </a:rPr>
              <a:t>t</a:t>
            </a:r>
            <a:r>
              <a:rPr sz="2800" spc="0" dirty="0">
                <a:cs typeface="Calibri"/>
              </a:rPr>
              <a:t>e</a:t>
            </a:r>
            <a:r>
              <a:rPr sz="2800" spc="-34" dirty="0">
                <a:cs typeface="Calibri"/>
              </a:rPr>
              <a:t> </a:t>
            </a:r>
            <a:r>
              <a:rPr sz="2800" spc="9" dirty="0">
                <a:cs typeface="Calibri"/>
              </a:rPr>
              <a:t>f</a:t>
            </a:r>
            <a:r>
              <a:rPr sz="2800" spc="-39" dirty="0">
                <a:cs typeface="Calibri"/>
              </a:rPr>
              <a:t>r</a:t>
            </a:r>
            <a:r>
              <a:rPr sz="2800" spc="4" dirty="0">
                <a:cs typeface="Calibri"/>
              </a:rPr>
              <a:t>o</a:t>
            </a:r>
            <a:r>
              <a:rPr sz="2800" spc="0" dirty="0">
                <a:cs typeface="Calibri"/>
              </a:rPr>
              <a:t>m </a:t>
            </a:r>
            <a:r>
              <a:rPr sz="2800" spc="-14" dirty="0">
                <a:cs typeface="Calibri"/>
              </a:rPr>
              <a:t>m</a:t>
            </a:r>
            <a:r>
              <a:rPr sz="2800" spc="4" dirty="0">
                <a:cs typeface="Calibri"/>
              </a:rPr>
              <a:t>o</a:t>
            </a:r>
            <a:r>
              <a:rPr sz="2800" spc="0" dirty="0">
                <a:cs typeface="Calibri"/>
              </a:rPr>
              <a:t>t</a:t>
            </a:r>
            <a:r>
              <a:rPr sz="2800" spc="-9" dirty="0">
                <a:cs typeface="Calibri"/>
              </a:rPr>
              <a:t>h</a:t>
            </a:r>
            <a:r>
              <a:rPr sz="2800" spc="0" dirty="0">
                <a:cs typeface="Calibri"/>
              </a:rPr>
              <a:t>er</a:t>
            </a:r>
            <a:r>
              <a:rPr lang="en-US" sz="2800" spc="0" dirty="0">
                <a:cs typeface="Calibri"/>
              </a:rPr>
              <a:t>- separate guidelines are formed. Need separate resuscitation corner</a:t>
            </a:r>
            <a:r>
              <a:rPr sz="2800" spc="0" dirty="0">
                <a:cs typeface="Calibri"/>
              </a:rPr>
              <a:t>) </a:t>
            </a:r>
            <a:endParaRPr sz="2800" dirty="0">
              <a:cs typeface="Calibri"/>
            </a:endParaRPr>
          </a:p>
          <a:p>
            <a:pPr marL="469900" marR="376378" indent="-457200">
              <a:lnSpc>
                <a:spcPts val="3417"/>
              </a:lnSpc>
              <a:spcBef>
                <a:spcPts val="270"/>
              </a:spcBef>
              <a:buFont typeface="Arial" panose="020B0604020202020204" pitchFamily="34" charset="0"/>
              <a:buChar char="•"/>
            </a:pPr>
            <a:r>
              <a:rPr sz="2800" spc="-239" dirty="0">
                <a:cs typeface="Calibri"/>
              </a:rPr>
              <a:t>T</a:t>
            </a:r>
            <a:r>
              <a:rPr sz="2800" spc="0" dirty="0">
                <a:cs typeface="Calibri"/>
              </a:rPr>
              <a:t>e</a:t>
            </a:r>
            <a:r>
              <a:rPr sz="2800" spc="-19" dirty="0">
                <a:cs typeface="Calibri"/>
              </a:rPr>
              <a:t>s</a:t>
            </a:r>
            <a:r>
              <a:rPr sz="2800" spc="0" dirty="0">
                <a:cs typeface="Calibri"/>
              </a:rPr>
              <a:t>ting</a:t>
            </a:r>
            <a:r>
              <a:rPr sz="2800" spc="-39" dirty="0">
                <a:cs typeface="Calibri"/>
              </a:rPr>
              <a:t> </a:t>
            </a:r>
            <a:r>
              <a:rPr sz="2800" spc="4" dirty="0">
                <a:cs typeface="Calibri"/>
              </a:rPr>
              <a:t>o</a:t>
            </a:r>
            <a:r>
              <a:rPr sz="2800" spc="0" dirty="0">
                <a:cs typeface="Calibri"/>
              </a:rPr>
              <a:t>f t</a:t>
            </a:r>
            <a:r>
              <a:rPr sz="2800" spc="-9" dirty="0">
                <a:cs typeface="Calibri"/>
              </a:rPr>
              <a:t>h</a:t>
            </a:r>
            <a:r>
              <a:rPr sz="2800" spc="0" dirty="0">
                <a:cs typeface="Calibri"/>
              </a:rPr>
              <a:t>e</a:t>
            </a:r>
            <a:r>
              <a:rPr sz="2800" spc="-9" dirty="0">
                <a:cs typeface="Calibri"/>
              </a:rPr>
              <a:t> b</a:t>
            </a:r>
            <a:r>
              <a:rPr sz="2800" spc="0" dirty="0">
                <a:cs typeface="Calibri"/>
              </a:rPr>
              <a:t>a</a:t>
            </a:r>
            <a:r>
              <a:rPr sz="2800" spc="-34" dirty="0">
                <a:cs typeface="Calibri"/>
              </a:rPr>
              <a:t>b</a:t>
            </a:r>
            <a:r>
              <a:rPr sz="2800" spc="0" dirty="0">
                <a:cs typeface="Calibri"/>
              </a:rPr>
              <a:t>y</a:t>
            </a:r>
            <a:r>
              <a:rPr sz="2800" spc="39" dirty="0">
                <a:cs typeface="Calibri"/>
              </a:rPr>
              <a:t> </a:t>
            </a:r>
            <a:r>
              <a:rPr sz="2800" spc="-9" dirty="0">
                <a:cs typeface="Calibri"/>
              </a:rPr>
              <a:t>(</a:t>
            </a:r>
            <a:r>
              <a:rPr sz="2800" spc="-19" dirty="0">
                <a:cs typeface="Calibri"/>
              </a:rPr>
              <a:t>a</a:t>
            </a:r>
            <a:r>
              <a:rPr sz="2800" spc="0" dirty="0">
                <a:cs typeface="Calibri"/>
              </a:rPr>
              <a:t>t</a:t>
            </a:r>
            <a:r>
              <a:rPr sz="2800" spc="-9" dirty="0">
                <a:cs typeface="Calibri"/>
              </a:rPr>
              <a:t> </a:t>
            </a:r>
            <a:r>
              <a:rPr sz="2800" spc="0" dirty="0">
                <a:cs typeface="Calibri"/>
              </a:rPr>
              <a:t>24</a:t>
            </a:r>
            <a:r>
              <a:rPr sz="2800" spc="24" dirty="0">
                <a:cs typeface="Calibri"/>
              </a:rPr>
              <a:t> </a:t>
            </a:r>
            <a:r>
              <a:rPr sz="2800" spc="-9" dirty="0">
                <a:cs typeface="Calibri"/>
              </a:rPr>
              <a:t>h</a:t>
            </a:r>
            <a:r>
              <a:rPr sz="2800" spc="4" dirty="0">
                <a:cs typeface="Calibri"/>
              </a:rPr>
              <a:t>o</a:t>
            </a:r>
            <a:r>
              <a:rPr sz="2800" spc="-9" dirty="0">
                <a:cs typeface="Calibri"/>
              </a:rPr>
              <a:t>u</a:t>
            </a:r>
            <a:r>
              <a:rPr sz="2800" spc="-39" dirty="0">
                <a:cs typeface="Calibri"/>
              </a:rPr>
              <a:t>r</a:t>
            </a:r>
            <a:r>
              <a:rPr sz="2800" spc="0" dirty="0">
                <a:cs typeface="Calibri"/>
              </a:rPr>
              <a:t>s a</a:t>
            </a:r>
            <a:r>
              <a:rPr sz="2800" spc="-9" dirty="0">
                <a:cs typeface="Calibri"/>
              </a:rPr>
              <a:t>n</a:t>
            </a:r>
            <a:r>
              <a:rPr sz="2800" spc="0" dirty="0">
                <a:cs typeface="Calibri"/>
              </a:rPr>
              <a:t>d </a:t>
            </a:r>
            <a:r>
              <a:rPr sz="2800" spc="-19" dirty="0">
                <a:cs typeface="Calibri"/>
              </a:rPr>
              <a:t>a</a:t>
            </a:r>
            <a:r>
              <a:rPr sz="2800" spc="0" dirty="0">
                <a:cs typeface="Calibri"/>
              </a:rPr>
              <a:t>t</a:t>
            </a:r>
            <a:r>
              <a:rPr sz="2800" spc="9" dirty="0">
                <a:cs typeface="Calibri"/>
              </a:rPr>
              <a:t> </a:t>
            </a:r>
            <a:r>
              <a:rPr sz="2800" spc="-9" dirty="0">
                <a:cs typeface="Calibri"/>
              </a:rPr>
              <a:t>d</a:t>
            </a:r>
            <a:r>
              <a:rPr sz="2800" spc="0" dirty="0">
                <a:cs typeface="Calibri"/>
              </a:rPr>
              <a:t>i</a:t>
            </a:r>
            <a:r>
              <a:rPr sz="2800" spc="9" dirty="0">
                <a:cs typeface="Calibri"/>
              </a:rPr>
              <a:t>s</a:t>
            </a:r>
            <a:r>
              <a:rPr sz="2800" spc="-9" dirty="0">
                <a:cs typeface="Calibri"/>
              </a:rPr>
              <a:t>ch</a:t>
            </a:r>
            <a:r>
              <a:rPr sz="2800" spc="0" dirty="0">
                <a:cs typeface="Calibri"/>
              </a:rPr>
              <a:t>a</a:t>
            </a:r>
            <a:r>
              <a:rPr sz="2800" spc="-39" dirty="0">
                <a:cs typeface="Calibri"/>
              </a:rPr>
              <a:t>r</a:t>
            </a:r>
            <a:r>
              <a:rPr sz="2800" spc="-25" dirty="0">
                <a:cs typeface="Calibri"/>
              </a:rPr>
              <a:t>g</a:t>
            </a:r>
            <a:r>
              <a:rPr sz="2800" spc="0" dirty="0">
                <a:cs typeface="Calibri"/>
              </a:rPr>
              <a:t>e) </a:t>
            </a:r>
            <a:endParaRPr sz="2800" dirty="0">
              <a:cs typeface="Calibri"/>
            </a:endParaRPr>
          </a:p>
          <a:p>
            <a:pPr marL="469900" marR="376378" indent="-457200">
              <a:lnSpc>
                <a:spcPts val="3417"/>
              </a:lnSpc>
              <a:spcBef>
                <a:spcPts val="270"/>
              </a:spcBef>
              <a:buFont typeface="Arial" panose="020B0604020202020204" pitchFamily="34" charset="0"/>
              <a:buChar char="•"/>
            </a:pPr>
            <a:r>
              <a:rPr sz="2800" spc="-34" dirty="0">
                <a:cs typeface="Calibri"/>
              </a:rPr>
              <a:t>R</a:t>
            </a:r>
            <a:r>
              <a:rPr sz="2800" spc="4" dirty="0">
                <a:cs typeface="Calibri"/>
              </a:rPr>
              <a:t>oo</a:t>
            </a:r>
            <a:r>
              <a:rPr sz="2800" spc="-9" dirty="0">
                <a:cs typeface="Calibri"/>
              </a:rPr>
              <a:t>m</a:t>
            </a:r>
            <a:r>
              <a:rPr sz="2800" spc="0" dirty="0">
                <a:cs typeface="Calibri"/>
              </a:rPr>
              <a:t>ing</a:t>
            </a:r>
            <a:r>
              <a:rPr sz="2800" spc="-34" dirty="0">
                <a:cs typeface="Calibri"/>
              </a:rPr>
              <a:t> </a:t>
            </a:r>
            <a:r>
              <a:rPr sz="2800" spc="4" dirty="0">
                <a:cs typeface="Calibri"/>
              </a:rPr>
              <a:t>o</a:t>
            </a:r>
            <a:r>
              <a:rPr sz="2800" spc="0" dirty="0">
                <a:cs typeface="Calibri"/>
              </a:rPr>
              <a:t>f</a:t>
            </a:r>
            <a:r>
              <a:rPr sz="2800" spc="-24" dirty="0">
                <a:cs typeface="Calibri"/>
              </a:rPr>
              <a:t> </a:t>
            </a:r>
            <a:r>
              <a:rPr sz="2800" spc="-9" dirty="0">
                <a:cs typeface="Calibri"/>
              </a:rPr>
              <a:t>b</a:t>
            </a:r>
            <a:r>
              <a:rPr sz="2800" spc="0" dirty="0">
                <a:cs typeface="Calibri"/>
              </a:rPr>
              <a:t>a</a:t>
            </a:r>
            <a:r>
              <a:rPr sz="2800" spc="-34" dirty="0">
                <a:cs typeface="Calibri"/>
              </a:rPr>
              <a:t>b</a:t>
            </a:r>
            <a:r>
              <a:rPr sz="2800" spc="0" dirty="0">
                <a:cs typeface="Calibri"/>
              </a:rPr>
              <a:t>y</a:t>
            </a:r>
            <a:r>
              <a:rPr sz="2800" spc="14" dirty="0">
                <a:cs typeface="Calibri"/>
              </a:rPr>
              <a:t> </a:t>
            </a:r>
            <a:r>
              <a:rPr sz="2800" spc="0" dirty="0">
                <a:cs typeface="Calibri"/>
              </a:rPr>
              <a:t>( </a:t>
            </a:r>
            <a:r>
              <a:rPr sz="2800" spc="4" dirty="0">
                <a:cs typeface="Calibri"/>
              </a:rPr>
              <a:t>w</a:t>
            </a:r>
            <a:r>
              <a:rPr sz="2800" spc="0" dirty="0">
                <a:cs typeface="Calibri"/>
              </a:rPr>
              <a:t>ith</a:t>
            </a:r>
            <a:r>
              <a:rPr sz="2800" spc="-14" dirty="0">
                <a:cs typeface="Calibri"/>
              </a:rPr>
              <a:t> </a:t>
            </a:r>
            <a:r>
              <a:rPr sz="2800" spc="-9" dirty="0">
                <a:cs typeface="Calibri"/>
              </a:rPr>
              <a:t>m</a:t>
            </a:r>
            <a:r>
              <a:rPr sz="2800" spc="4" dirty="0">
                <a:cs typeface="Calibri"/>
              </a:rPr>
              <a:t>o</a:t>
            </a:r>
            <a:r>
              <a:rPr sz="2800" spc="0" dirty="0">
                <a:cs typeface="Calibri"/>
              </a:rPr>
              <a:t>t</a:t>
            </a:r>
            <a:r>
              <a:rPr sz="2800" spc="-9" dirty="0">
                <a:cs typeface="Calibri"/>
              </a:rPr>
              <a:t>h</a:t>
            </a:r>
            <a:r>
              <a:rPr sz="2800" spc="0" dirty="0">
                <a:cs typeface="Calibri"/>
              </a:rPr>
              <a:t>er </a:t>
            </a:r>
            <a:r>
              <a:rPr sz="2800" spc="-19" dirty="0">
                <a:cs typeface="Calibri"/>
              </a:rPr>
              <a:t>u</a:t>
            </a:r>
            <a:r>
              <a:rPr sz="2800" spc="-9" dirty="0">
                <a:cs typeface="Calibri"/>
              </a:rPr>
              <a:t>n</a:t>
            </a:r>
            <a:r>
              <a:rPr sz="2800" spc="0" dirty="0">
                <a:cs typeface="Calibri"/>
              </a:rPr>
              <a:t>less</a:t>
            </a:r>
            <a:r>
              <a:rPr sz="2800" spc="24" dirty="0">
                <a:cs typeface="Calibri"/>
              </a:rPr>
              <a:t> </a:t>
            </a:r>
            <a:r>
              <a:rPr sz="2800" spc="0" dirty="0">
                <a:cs typeface="Calibri"/>
              </a:rPr>
              <a:t>eit</a:t>
            </a:r>
            <a:r>
              <a:rPr sz="2800" spc="-9" dirty="0">
                <a:cs typeface="Calibri"/>
              </a:rPr>
              <a:t>h</a:t>
            </a:r>
            <a:r>
              <a:rPr sz="2800" spc="0" dirty="0">
                <a:cs typeface="Calibri"/>
              </a:rPr>
              <a:t>er sic</a:t>
            </a:r>
            <a:r>
              <a:rPr sz="2800" spc="-9" dirty="0">
                <a:cs typeface="Calibri"/>
              </a:rPr>
              <a:t>k</a:t>
            </a:r>
            <a:r>
              <a:rPr sz="2800" spc="0" dirty="0">
                <a:cs typeface="Calibri"/>
              </a:rPr>
              <a:t>) </a:t>
            </a:r>
            <a:endParaRPr sz="2800" dirty="0">
              <a:cs typeface="Calibri"/>
            </a:endParaRPr>
          </a:p>
          <a:p>
            <a:pPr marL="469900" marR="376378" indent="-457200">
              <a:lnSpc>
                <a:spcPts val="3417"/>
              </a:lnSpc>
              <a:spcBef>
                <a:spcPts val="270"/>
              </a:spcBef>
              <a:buFont typeface="Arial" panose="020B0604020202020204" pitchFamily="34" charset="0"/>
              <a:buChar char="•"/>
            </a:pPr>
            <a:r>
              <a:rPr sz="2800" spc="-39" dirty="0">
                <a:cs typeface="Calibri"/>
              </a:rPr>
              <a:t>F</a:t>
            </a:r>
            <a:r>
              <a:rPr sz="2800" spc="0" dirty="0">
                <a:cs typeface="Calibri"/>
              </a:rPr>
              <a:t>ee</a:t>
            </a:r>
            <a:r>
              <a:rPr sz="2800" spc="-14" dirty="0">
                <a:cs typeface="Calibri"/>
              </a:rPr>
              <a:t>d</a:t>
            </a:r>
            <a:r>
              <a:rPr sz="2800" spc="0" dirty="0">
                <a:cs typeface="Calibri"/>
              </a:rPr>
              <a:t>ing</a:t>
            </a:r>
            <a:r>
              <a:rPr sz="2800" spc="-9" dirty="0">
                <a:cs typeface="Calibri"/>
              </a:rPr>
              <a:t> </a:t>
            </a:r>
            <a:r>
              <a:rPr sz="2800" spc="0" dirty="0">
                <a:cs typeface="Calibri"/>
              </a:rPr>
              <a:t>(B</a:t>
            </a:r>
            <a:r>
              <a:rPr sz="2800" spc="-39" dirty="0">
                <a:cs typeface="Calibri"/>
              </a:rPr>
              <a:t>r</a:t>
            </a:r>
            <a:r>
              <a:rPr sz="2800" spc="0" dirty="0">
                <a:cs typeface="Calibri"/>
              </a:rPr>
              <a:t>ea</a:t>
            </a:r>
            <a:r>
              <a:rPr sz="2800" spc="-14" dirty="0">
                <a:cs typeface="Calibri"/>
              </a:rPr>
              <a:t>s</a:t>
            </a:r>
            <a:r>
              <a:rPr sz="2800" spc="0" dirty="0">
                <a:cs typeface="Calibri"/>
              </a:rPr>
              <a:t>t</a:t>
            </a:r>
            <a:r>
              <a:rPr sz="2800" spc="-9" dirty="0">
                <a:cs typeface="Calibri"/>
              </a:rPr>
              <a:t> </a:t>
            </a:r>
            <a:r>
              <a:rPr sz="2800" spc="-59" dirty="0">
                <a:cs typeface="Calibri"/>
              </a:rPr>
              <a:t>f</a:t>
            </a:r>
            <a:r>
              <a:rPr sz="2800" spc="0" dirty="0">
                <a:cs typeface="Calibri"/>
              </a:rPr>
              <a:t>ee</a:t>
            </a:r>
            <a:r>
              <a:rPr sz="2800" spc="-14" dirty="0">
                <a:cs typeface="Calibri"/>
              </a:rPr>
              <a:t>d</a:t>
            </a:r>
            <a:r>
              <a:rPr sz="2800" spc="0" dirty="0">
                <a:cs typeface="Calibri"/>
              </a:rPr>
              <a:t>ing</a:t>
            </a:r>
            <a:r>
              <a:rPr sz="2800" spc="-9" dirty="0">
                <a:cs typeface="Calibri"/>
              </a:rPr>
              <a:t> </a:t>
            </a:r>
            <a:r>
              <a:rPr sz="2800" spc="9" dirty="0">
                <a:cs typeface="Calibri"/>
              </a:rPr>
              <a:t>w</a:t>
            </a:r>
            <a:r>
              <a:rPr sz="2800" spc="0" dirty="0">
                <a:cs typeface="Calibri"/>
              </a:rPr>
              <a:t>ith</a:t>
            </a:r>
            <a:r>
              <a:rPr sz="2800" spc="-9" dirty="0">
                <a:cs typeface="Calibri"/>
              </a:rPr>
              <a:t> </a:t>
            </a:r>
            <a:r>
              <a:rPr sz="2800" spc="-39" dirty="0">
                <a:cs typeface="Calibri"/>
              </a:rPr>
              <a:t>r</a:t>
            </a:r>
            <a:r>
              <a:rPr sz="2800" spc="0" dirty="0">
                <a:cs typeface="Calibri"/>
              </a:rPr>
              <a:t>espi</a:t>
            </a:r>
            <a:r>
              <a:rPr sz="2800" spc="-34" dirty="0">
                <a:cs typeface="Calibri"/>
              </a:rPr>
              <a:t>r</a:t>
            </a:r>
            <a:r>
              <a:rPr sz="2800" spc="-19" dirty="0">
                <a:cs typeface="Calibri"/>
              </a:rPr>
              <a:t>a</a:t>
            </a:r>
            <a:r>
              <a:rPr sz="2800" spc="-25" dirty="0">
                <a:cs typeface="Calibri"/>
              </a:rPr>
              <a:t>t</a:t>
            </a:r>
            <a:r>
              <a:rPr sz="2800" spc="4" dirty="0">
                <a:cs typeface="Calibri"/>
              </a:rPr>
              <a:t>o</a:t>
            </a:r>
            <a:r>
              <a:rPr sz="2800" spc="29" dirty="0">
                <a:cs typeface="Calibri"/>
              </a:rPr>
              <a:t>r</a:t>
            </a:r>
            <a:r>
              <a:rPr sz="2800" spc="0" dirty="0">
                <a:cs typeface="Calibri"/>
              </a:rPr>
              <a:t>y</a:t>
            </a:r>
            <a:r>
              <a:rPr sz="2800" spc="-75" dirty="0">
                <a:cs typeface="Calibri"/>
              </a:rPr>
              <a:t> </a:t>
            </a:r>
            <a:r>
              <a:rPr sz="2800" spc="-54" dirty="0">
                <a:cs typeface="Calibri"/>
              </a:rPr>
              <a:t>h</a:t>
            </a:r>
            <a:r>
              <a:rPr sz="2800" spc="-19" dirty="0">
                <a:cs typeface="Calibri"/>
              </a:rPr>
              <a:t>y</a:t>
            </a:r>
            <a:r>
              <a:rPr sz="2800" spc="0" dirty="0">
                <a:cs typeface="Calibri"/>
              </a:rPr>
              <a:t>giene</a:t>
            </a:r>
            <a:r>
              <a:rPr lang="en-US" sz="2800" spc="0" dirty="0">
                <a:cs typeface="Calibri"/>
              </a:rPr>
              <a:t>)</a:t>
            </a:r>
            <a:endParaRPr lang="en-US" sz="2800" dirty="0">
              <a:cs typeface="Calibri"/>
            </a:endParaRPr>
          </a:p>
          <a:p>
            <a:pPr marL="469900" marR="376378" indent="-457200">
              <a:lnSpc>
                <a:spcPts val="3417"/>
              </a:lnSpc>
              <a:spcBef>
                <a:spcPts val="270"/>
              </a:spcBef>
              <a:buFont typeface="Arial" panose="020B0604020202020204" pitchFamily="34" charset="0"/>
              <a:buChar char="•"/>
            </a:pPr>
            <a:r>
              <a:rPr sz="2800" spc="-175" dirty="0">
                <a:cs typeface="Calibri"/>
              </a:rPr>
              <a:t>V</a:t>
            </a:r>
            <a:r>
              <a:rPr sz="2800" spc="0" dirty="0">
                <a:cs typeface="Calibri"/>
              </a:rPr>
              <a:t>ac</a:t>
            </a:r>
            <a:r>
              <a:rPr sz="2800" spc="-14" dirty="0">
                <a:cs typeface="Calibri"/>
              </a:rPr>
              <a:t>c</a:t>
            </a:r>
            <a:r>
              <a:rPr sz="2800" spc="0" dirty="0">
                <a:cs typeface="Calibri"/>
              </a:rPr>
              <a:t>in</a:t>
            </a:r>
            <a:r>
              <a:rPr sz="2800" spc="-25" dirty="0">
                <a:cs typeface="Calibri"/>
              </a:rPr>
              <a:t>a</a:t>
            </a:r>
            <a:r>
              <a:rPr sz="2800" spc="0" dirty="0">
                <a:cs typeface="Calibri"/>
              </a:rPr>
              <a:t>ti</a:t>
            </a:r>
            <a:r>
              <a:rPr sz="2800" spc="9" dirty="0">
                <a:cs typeface="Calibri"/>
              </a:rPr>
              <a:t>o</a:t>
            </a:r>
            <a:r>
              <a:rPr sz="2800" spc="0" dirty="0">
                <a:cs typeface="Calibri"/>
              </a:rPr>
              <a:t>n (</a:t>
            </a:r>
            <a:r>
              <a:rPr sz="2800" spc="9" dirty="0">
                <a:cs typeface="Calibri"/>
              </a:rPr>
              <a:t> </a:t>
            </a:r>
            <a:r>
              <a:rPr sz="2800" spc="0" dirty="0">
                <a:cs typeface="Calibri"/>
              </a:rPr>
              <a:t>Hep</a:t>
            </a:r>
            <a:r>
              <a:rPr sz="2800" spc="4" dirty="0">
                <a:cs typeface="Calibri"/>
              </a:rPr>
              <a:t> </a:t>
            </a:r>
            <a:r>
              <a:rPr sz="2800" spc="-34" dirty="0">
                <a:cs typeface="Calibri"/>
              </a:rPr>
              <a:t>B</a:t>
            </a:r>
            <a:r>
              <a:rPr sz="2800" spc="0" dirty="0">
                <a:cs typeface="Calibri"/>
              </a:rPr>
              <a:t>,</a:t>
            </a:r>
            <a:r>
              <a:rPr sz="2800" spc="9" dirty="0">
                <a:cs typeface="Calibri"/>
              </a:rPr>
              <a:t> B</a:t>
            </a:r>
            <a:r>
              <a:rPr sz="2800" spc="-29" dirty="0">
                <a:cs typeface="Calibri"/>
              </a:rPr>
              <a:t>C</a:t>
            </a:r>
            <a:r>
              <a:rPr sz="2800" spc="0" dirty="0">
                <a:cs typeface="Calibri"/>
              </a:rPr>
              <a:t>G</a:t>
            </a:r>
            <a:r>
              <a:rPr sz="2800" spc="-25" dirty="0">
                <a:cs typeface="Calibri"/>
              </a:rPr>
              <a:t> </a:t>
            </a:r>
            <a:r>
              <a:rPr sz="2800" spc="0" dirty="0">
                <a:cs typeface="Calibri"/>
              </a:rPr>
              <a:t>and </a:t>
            </a:r>
            <a:r>
              <a:rPr sz="2800" spc="-9" dirty="0">
                <a:cs typeface="Calibri"/>
              </a:rPr>
              <a:t>O</a:t>
            </a:r>
            <a:r>
              <a:rPr sz="2800" spc="-34" dirty="0">
                <a:cs typeface="Calibri"/>
              </a:rPr>
              <a:t>P</a:t>
            </a:r>
            <a:r>
              <a:rPr sz="2800" spc="0" dirty="0">
                <a:cs typeface="Calibri"/>
              </a:rPr>
              <a:t>V</a:t>
            </a:r>
            <a:endParaRPr sz="2800" dirty="0">
              <a:cs typeface="Calibri"/>
            </a:endParaRPr>
          </a:p>
        </p:txBody>
      </p:sp>
      <p:sp>
        <p:nvSpPr>
          <p:cNvPr id="3" name="object 3"/>
          <p:cNvSpPr txBox="1"/>
          <p:nvPr/>
        </p:nvSpPr>
        <p:spPr>
          <a:xfrm>
            <a:off x="926693" y="5062423"/>
            <a:ext cx="10506685" cy="1318590"/>
          </a:xfrm>
          <a:prstGeom prst="rect">
            <a:avLst/>
          </a:prstGeom>
        </p:spPr>
        <p:txBody>
          <a:bodyPr wrap="square" lIns="0" tIns="0" rIns="0" bIns="0" rtlCol="0">
            <a:noAutofit/>
          </a:bodyPr>
          <a:lstStyle/>
          <a:p>
            <a:pPr marL="469900" indent="-457200">
              <a:lnSpc>
                <a:spcPts val="2960"/>
              </a:lnSpc>
              <a:spcBef>
                <a:spcPts val="148"/>
              </a:spcBef>
              <a:buFont typeface="Arial" panose="020B0604020202020204" pitchFamily="34" charset="0"/>
              <a:buChar char="•"/>
            </a:pPr>
            <a:r>
              <a:rPr sz="2800" spc="0" dirty="0">
                <a:cs typeface="Calibri"/>
              </a:rPr>
              <a:t>Di</a:t>
            </a:r>
            <a:r>
              <a:rPr sz="2800" spc="9" dirty="0">
                <a:cs typeface="Calibri"/>
              </a:rPr>
              <a:t>s</a:t>
            </a:r>
            <a:r>
              <a:rPr sz="2800" spc="-9" dirty="0">
                <a:cs typeface="Calibri"/>
              </a:rPr>
              <a:t>ch</a:t>
            </a:r>
            <a:r>
              <a:rPr sz="2800" spc="0" dirty="0">
                <a:cs typeface="Calibri"/>
              </a:rPr>
              <a:t>a</a:t>
            </a:r>
            <a:r>
              <a:rPr sz="2800" spc="-39" dirty="0">
                <a:cs typeface="Calibri"/>
              </a:rPr>
              <a:t>r</a:t>
            </a:r>
            <a:r>
              <a:rPr sz="2800" spc="-25" dirty="0">
                <a:cs typeface="Calibri"/>
              </a:rPr>
              <a:t>g</a:t>
            </a:r>
            <a:r>
              <a:rPr sz="2800" spc="0" dirty="0">
                <a:cs typeface="Calibri"/>
              </a:rPr>
              <a:t>e</a:t>
            </a:r>
            <a:r>
              <a:rPr sz="2800" spc="-9" dirty="0">
                <a:cs typeface="Calibri"/>
              </a:rPr>
              <a:t> </a:t>
            </a:r>
            <a:r>
              <a:rPr sz="2800" spc="4" dirty="0">
                <a:cs typeface="Calibri"/>
              </a:rPr>
              <a:t>w</a:t>
            </a:r>
            <a:r>
              <a:rPr sz="2800" spc="0" dirty="0">
                <a:cs typeface="Calibri"/>
              </a:rPr>
              <a:t>ith</a:t>
            </a:r>
            <a:r>
              <a:rPr sz="2800" spc="-14" dirty="0">
                <a:cs typeface="Calibri"/>
              </a:rPr>
              <a:t> </a:t>
            </a:r>
            <a:r>
              <a:rPr sz="2800" spc="-9" dirty="0">
                <a:cs typeface="Calibri"/>
              </a:rPr>
              <a:t>m</a:t>
            </a:r>
            <a:r>
              <a:rPr sz="2800" spc="4" dirty="0">
                <a:cs typeface="Calibri"/>
              </a:rPr>
              <a:t>o</a:t>
            </a:r>
            <a:r>
              <a:rPr sz="2800" spc="0" dirty="0">
                <a:cs typeface="Calibri"/>
              </a:rPr>
              <a:t>t</a:t>
            </a:r>
            <a:r>
              <a:rPr sz="2800" spc="-9" dirty="0">
                <a:cs typeface="Calibri"/>
              </a:rPr>
              <a:t>h</a:t>
            </a:r>
            <a:r>
              <a:rPr sz="2800" spc="0" dirty="0">
                <a:cs typeface="Calibri"/>
              </a:rPr>
              <a:t>er with</a:t>
            </a:r>
            <a:r>
              <a:rPr sz="2800" spc="-14" dirty="0">
                <a:cs typeface="Calibri"/>
              </a:rPr>
              <a:t> </a:t>
            </a:r>
            <a:r>
              <a:rPr sz="2800" spc="-34" dirty="0">
                <a:cs typeface="Calibri"/>
              </a:rPr>
              <a:t>c</a:t>
            </a:r>
            <a:r>
              <a:rPr sz="2800" spc="4" dirty="0">
                <a:cs typeface="Calibri"/>
              </a:rPr>
              <a:t>o</a:t>
            </a:r>
            <a:r>
              <a:rPr sz="2800" spc="-9" dirty="0">
                <a:cs typeface="Calibri"/>
              </a:rPr>
              <a:t>un</a:t>
            </a:r>
            <a:r>
              <a:rPr sz="2800" spc="0" dirty="0">
                <a:cs typeface="Calibri"/>
              </a:rPr>
              <a:t>sel</a:t>
            </a:r>
            <a:r>
              <a:rPr sz="2800" spc="9" dirty="0">
                <a:cs typeface="Calibri"/>
              </a:rPr>
              <a:t>l</a:t>
            </a:r>
            <a:r>
              <a:rPr sz="2800" spc="0" dirty="0">
                <a:cs typeface="Calibri"/>
              </a:rPr>
              <a:t>ing</a:t>
            </a:r>
            <a:r>
              <a:rPr sz="2800" spc="-9" dirty="0">
                <a:cs typeface="Calibri"/>
              </a:rPr>
              <a:t> </a:t>
            </a:r>
            <a:r>
              <a:rPr sz="2800" spc="0" dirty="0">
                <a:cs typeface="Calibri"/>
              </a:rPr>
              <a:t>a</a:t>
            </a:r>
            <a:r>
              <a:rPr sz="2800" spc="-9" dirty="0">
                <a:cs typeface="Calibri"/>
              </a:rPr>
              <a:t>b</a:t>
            </a:r>
            <a:r>
              <a:rPr sz="2800" spc="4" dirty="0">
                <a:cs typeface="Calibri"/>
              </a:rPr>
              <a:t>o</a:t>
            </a:r>
            <a:r>
              <a:rPr sz="2800" spc="-9" dirty="0">
                <a:cs typeface="Calibri"/>
              </a:rPr>
              <a:t>u</a:t>
            </a:r>
            <a:r>
              <a:rPr sz="2800" spc="0" dirty="0">
                <a:cs typeface="Calibri"/>
              </a:rPr>
              <a:t>t</a:t>
            </a:r>
            <a:r>
              <a:rPr sz="2800" spc="9" dirty="0">
                <a:cs typeface="Calibri"/>
              </a:rPr>
              <a:t> </a:t>
            </a:r>
            <a:r>
              <a:rPr sz="2800" spc="-9" dirty="0">
                <a:cs typeface="Calibri"/>
              </a:rPr>
              <a:t>d</a:t>
            </a:r>
            <a:r>
              <a:rPr sz="2800" spc="0" dirty="0">
                <a:cs typeface="Calibri"/>
              </a:rPr>
              <a:t>a</a:t>
            </a:r>
            <a:r>
              <a:rPr sz="2800" spc="-9" dirty="0">
                <a:cs typeface="Calibri"/>
              </a:rPr>
              <a:t>n</a:t>
            </a:r>
            <a:r>
              <a:rPr sz="2800" spc="-25" dirty="0">
                <a:cs typeface="Calibri"/>
              </a:rPr>
              <a:t>g</a:t>
            </a:r>
            <a:r>
              <a:rPr sz="2800" spc="0" dirty="0">
                <a:cs typeface="Calibri"/>
              </a:rPr>
              <a:t>er</a:t>
            </a:r>
            <a:r>
              <a:rPr lang="en-US" sz="2800" dirty="0">
                <a:cs typeface="Calibri"/>
              </a:rPr>
              <a:t> </a:t>
            </a:r>
            <a:r>
              <a:rPr lang="en-US" sz="2800" spc="0" dirty="0">
                <a:cs typeface="Calibri"/>
              </a:rPr>
              <a:t>signs</a:t>
            </a:r>
            <a:endParaRPr lang="en-US" sz="2800" dirty="0">
              <a:cs typeface="Calibri"/>
            </a:endParaRPr>
          </a:p>
          <a:p>
            <a:pPr marL="469900" indent="-457200">
              <a:lnSpc>
                <a:spcPts val="2960"/>
              </a:lnSpc>
              <a:spcBef>
                <a:spcPts val="148"/>
              </a:spcBef>
              <a:buFont typeface="Arial" panose="020B0604020202020204" pitchFamily="34" charset="0"/>
              <a:buChar char="•"/>
            </a:pPr>
            <a:r>
              <a:rPr sz="2800" spc="9" dirty="0">
                <a:solidFill>
                  <a:schemeClr val="accent1">
                    <a:lumMod val="75000"/>
                  </a:schemeClr>
                </a:solidFill>
                <a:cs typeface="Calibri"/>
              </a:rPr>
              <a:t>N</a:t>
            </a:r>
            <a:r>
              <a:rPr sz="2800" spc="0" dirty="0">
                <a:solidFill>
                  <a:schemeClr val="accent1">
                    <a:lumMod val="75000"/>
                  </a:schemeClr>
                </a:solidFill>
                <a:cs typeface="Calibri"/>
              </a:rPr>
              <a:t>eon</a:t>
            </a:r>
            <a:r>
              <a:rPr sz="2800" spc="-29" dirty="0">
                <a:solidFill>
                  <a:schemeClr val="accent1">
                    <a:lumMod val="75000"/>
                  </a:schemeClr>
                </a:solidFill>
                <a:cs typeface="Calibri"/>
              </a:rPr>
              <a:t>at</a:t>
            </a:r>
            <a:r>
              <a:rPr sz="2800" spc="0" dirty="0">
                <a:solidFill>
                  <a:schemeClr val="accent1">
                    <a:lumMod val="75000"/>
                  </a:schemeClr>
                </a:solidFill>
                <a:cs typeface="Calibri"/>
              </a:rPr>
              <a:t>al</a:t>
            </a:r>
            <a:r>
              <a:rPr sz="2800" spc="-59" dirty="0">
                <a:solidFill>
                  <a:schemeClr val="accent1">
                    <a:lumMod val="75000"/>
                  </a:schemeClr>
                </a:solidFill>
                <a:cs typeface="Calibri"/>
              </a:rPr>
              <a:t> </a:t>
            </a:r>
            <a:r>
              <a:rPr sz="2800" spc="-9" dirty="0">
                <a:solidFill>
                  <a:schemeClr val="accent1">
                    <a:lumMod val="75000"/>
                  </a:schemeClr>
                </a:solidFill>
                <a:cs typeface="Calibri"/>
              </a:rPr>
              <a:t>C</a:t>
            </a:r>
            <a:r>
              <a:rPr sz="2800" spc="-19" dirty="0">
                <a:solidFill>
                  <a:schemeClr val="accent1">
                    <a:lumMod val="75000"/>
                  </a:schemeClr>
                </a:solidFill>
                <a:cs typeface="Calibri"/>
              </a:rPr>
              <a:t>o</a:t>
            </a:r>
            <a:r>
              <a:rPr sz="2800" spc="0" dirty="0">
                <a:solidFill>
                  <a:schemeClr val="accent1">
                    <a:lumMod val="75000"/>
                  </a:schemeClr>
                </a:solidFill>
                <a:cs typeface="Calibri"/>
              </a:rPr>
              <a:t>vi</a:t>
            </a:r>
            <a:r>
              <a:rPr sz="2800" spc="-4" dirty="0">
                <a:solidFill>
                  <a:schemeClr val="accent1">
                    <a:lumMod val="75000"/>
                  </a:schemeClr>
                </a:solidFill>
                <a:cs typeface="Calibri"/>
              </a:rPr>
              <a:t>d</a:t>
            </a:r>
            <a:r>
              <a:rPr sz="2800" spc="0" dirty="0">
                <a:solidFill>
                  <a:schemeClr val="accent1">
                    <a:lumMod val="75000"/>
                  </a:schemeClr>
                </a:solidFill>
                <a:cs typeface="Calibri"/>
              </a:rPr>
              <a:t>- </a:t>
            </a:r>
            <a:r>
              <a:rPr sz="2800" spc="-9" dirty="0">
                <a:solidFill>
                  <a:schemeClr val="accent1">
                    <a:lumMod val="75000"/>
                  </a:schemeClr>
                </a:solidFill>
                <a:cs typeface="Calibri"/>
              </a:rPr>
              <a:t>m</a:t>
            </a:r>
            <a:r>
              <a:rPr sz="2800" spc="4" dirty="0">
                <a:solidFill>
                  <a:schemeClr val="accent1">
                    <a:lumMod val="75000"/>
                  </a:schemeClr>
                </a:solidFill>
                <a:cs typeface="Calibri"/>
              </a:rPr>
              <a:t>o</a:t>
            </a:r>
            <a:r>
              <a:rPr sz="2800" spc="-39" dirty="0">
                <a:solidFill>
                  <a:schemeClr val="accent1">
                    <a:lumMod val="75000"/>
                  </a:schemeClr>
                </a:solidFill>
                <a:cs typeface="Calibri"/>
              </a:rPr>
              <a:t>r</a:t>
            </a:r>
            <a:r>
              <a:rPr sz="2800" spc="0" dirty="0">
                <a:solidFill>
                  <a:schemeClr val="accent1">
                    <a:lumMod val="75000"/>
                  </a:schemeClr>
                </a:solidFill>
                <a:cs typeface="Calibri"/>
              </a:rPr>
              <a:t>e </a:t>
            </a:r>
            <a:r>
              <a:rPr sz="2800" spc="9" dirty="0">
                <a:solidFill>
                  <a:schemeClr val="accent1">
                    <a:lumMod val="75000"/>
                  </a:schemeClr>
                </a:solidFill>
                <a:cs typeface="Calibri"/>
              </a:rPr>
              <a:t>s</a:t>
            </a:r>
            <a:r>
              <a:rPr sz="2800" spc="0" dirty="0">
                <a:solidFill>
                  <a:schemeClr val="accent1">
                    <a:lumMod val="75000"/>
                  </a:schemeClr>
                </a:solidFill>
                <a:cs typeface="Calibri"/>
              </a:rPr>
              <a:t>eri</a:t>
            </a:r>
            <a:r>
              <a:rPr sz="2800" spc="9" dirty="0">
                <a:solidFill>
                  <a:schemeClr val="accent1">
                    <a:lumMod val="75000"/>
                  </a:schemeClr>
                </a:solidFill>
                <a:cs typeface="Calibri"/>
              </a:rPr>
              <a:t>o</a:t>
            </a:r>
            <a:r>
              <a:rPr sz="2800" spc="-9" dirty="0">
                <a:solidFill>
                  <a:schemeClr val="accent1">
                    <a:lumMod val="75000"/>
                  </a:schemeClr>
                </a:solidFill>
                <a:cs typeface="Calibri"/>
              </a:rPr>
              <a:t>u</a:t>
            </a:r>
            <a:r>
              <a:rPr sz="2800" spc="0" dirty="0">
                <a:solidFill>
                  <a:schemeClr val="accent1">
                    <a:lumMod val="75000"/>
                  </a:schemeClr>
                </a:solidFill>
                <a:cs typeface="Calibri"/>
              </a:rPr>
              <a:t>s</a:t>
            </a:r>
            <a:endParaRPr lang="en-US" sz="2800" dirty="0">
              <a:solidFill>
                <a:schemeClr val="accent1">
                  <a:lumMod val="75000"/>
                </a:schemeClr>
              </a:solidFill>
              <a:cs typeface="Calibri"/>
            </a:endParaRPr>
          </a:p>
          <a:p>
            <a:pPr marL="469900" indent="-457200">
              <a:lnSpc>
                <a:spcPts val="2960"/>
              </a:lnSpc>
              <a:spcBef>
                <a:spcPts val="148"/>
              </a:spcBef>
              <a:buFont typeface="Arial" panose="020B0604020202020204" pitchFamily="34" charset="0"/>
              <a:buChar char="•"/>
            </a:pPr>
            <a:r>
              <a:rPr sz="2800" spc="9" dirty="0">
                <a:solidFill>
                  <a:schemeClr val="accent1">
                    <a:lumMod val="75000"/>
                  </a:schemeClr>
                </a:solidFill>
                <a:cs typeface="Calibri"/>
              </a:rPr>
              <a:t>N</a:t>
            </a:r>
            <a:r>
              <a:rPr sz="2800" spc="0" dirty="0">
                <a:solidFill>
                  <a:schemeClr val="accent1">
                    <a:lumMod val="75000"/>
                  </a:schemeClr>
                </a:solidFill>
                <a:cs typeface="Calibri"/>
              </a:rPr>
              <a:t>eon</a:t>
            </a:r>
            <a:r>
              <a:rPr sz="2800" spc="-25" dirty="0">
                <a:solidFill>
                  <a:schemeClr val="accent1">
                    <a:lumMod val="75000"/>
                  </a:schemeClr>
                </a:solidFill>
                <a:cs typeface="Calibri"/>
              </a:rPr>
              <a:t>at</a:t>
            </a:r>
            <a:r>
              <a:rPr sz="2800" spc="0" dirty="0">
                <a:solidFill>
                  <a:schemeClr val="accent1">
                    <a:lumMod val="75000"/>
                  </a:schemeClr>
                </a:solidFill>
                <a:cs typeface="Calibri"/>
              </a:rPr>
              <a:t>al</a:t>
            </a:r>
            <a:r>
              <a:rPr sz="2800" spc="-44" dirty="0">
                <a:solidFill>
                  <a:schemeClr val="accent1">
                    <a:lumMod val="75000"/>
                  </a:schemeClr>
                </a:solidFill>
                <a:cs typeface="Calibri"/>
              </a:rPr>
              <a:t> </a:t>
            </a:r>
            <a:r>
              <a:rPr sz="2800" spc="0" dirty="0">
                <a:solidFill>
                  <a:schemeClr val="accent1">
                    <a:lumMod val="75000"/>
                  </a:schemeClr>
                </a:solidFill>
                <a:cs typeface="Calibri"/>
              </a:rPr>
              <a:t>MI</a:t>
            </a:r>
            <a:r>
              <a:rPr sz="2800" spc="-19" dirty="0">
                <a:solidFill>
                  <a:schemeClr val="accent1">
                    <a:lumMod val="75000"/>
                  </a:schemeClr>
                </a:solidFill>
                <a:cs typeface="Calibri"/>
              </a:rPr>
              <a:t>S</a:t>
            </a:r>
            <a:r>
              <a:rPr sz="2800" spc="0" dirty="0">
                <a:solidFill>
                  <a:schemeClr val="accent1">
                    <a:lumMod val="75000"/>
                  </a:schemeClr>
                </a:solidFill>
                <a:cs typeface="Calibri"/>
              </a:rPr>
              <a:t>-</a:t>
            </a:r>
            <a:r>
              <a:rPr lang="en-US" sz="2800" spc="0" dirty="0">
                <a:solidFill>
                  <a:schemeClr val="accent1">
                    <a:lumMod val="75000"/>
                  </a:schemeClr>
                </a:solidFill>
                <a:cs typeface="Calibri"/>
              </a:rPr>
              <a:t>N</a:t>
            </a:r>
            <a:r>
              <a:rPr sz="2800" spc="19" dirty="0">
                <a:solidFill>
                  <a:schemeClr val="accent1">
                    <a:lumMod val="75000"/>
                  </a:schemeClr>
                </a:solidFill>
                <a:cs typeface="Calibri"/>
              </a:rPr>
              <a:t> </a:t>
            </a:r>
            <a:r>
              <a:rPr sz="2800" spc="-44" dirty="0">
                <a:solidFill>
                  <a:schemeClr val="accent1">
                    <a:lumMod val="75000"/>
                  </a:schemeClr>
                </a:solidFill>
                <a:cs typeface="Calibri"/>
              </a:rPr>
              <a:t>r</a:t>
            </a:r>
            <a:r>
              <a:rPr sz="2800" spc="0" dirty="0">
                <a:solidFill>
                  <a:schemeClr val="accent1">
                    <a:lumMod val="75000"/>
                  </a:schemeClr>
                </a:solidFill>
                <a:cs typeface="Calibri"/>
              </a:rPr>
              <a:t>e</a:t>
            </a:r>
            <a:r>
              <a:rPr sz="2800" spc="-14" dirty="0">
                <a:solidFill>
                  <a:schemeClr val="accent1">
                    <a:lumMod val="75000"/>
                  </a:schemeClr>
                </a:solidFill>
                <a:cs typeface="Calibri"/>
              </a:rPr>
              <a:t>p</a:t>
            </a:r>
            <a:r>
              <a:rPr sz="2800" spc="0" dirty="0">
                <a:solidFill>
                  <a:schemeClr val="accent1">
                    <a:lumMod val="75000"/>
                  </a:schemeClr>
                </a:solidFill>
                <a:cs typeface="Calibri"/>
              </a:rPr>
              <a:t>o</a:t>
            </a:r>
            <a:r>
              <a:rPr sz="2800" spc="9" dirty="0">
                <a:solidFill>
                  <a:schemeClr val="accent1">
                    <a:lumMod val="75000"/>
                  </a:schemeClr>
                </a:solidFill>
                <a:cs typeface="Calibri"/>
              </a:rPr>
              <a:t>r</a:t>
            </a:r>
            <a:r>
              <a:rPr sz="2800" spc="-29" dirty="0">
                <a:solidFill>
                  <a:schemeClr val="accent1">
                    <a:lumMod val="75000"/>
                  </a:schemeClr>
                </a:solidFill>
                <a:cs typeface="Calibri"/>
              </a:rPr>
              <a:t>t</a:t>
            </a:r>
            <a:r>
              <a:rPr sz="2800" spc="0" dirty="0">
                <a:solidFill>
                  <a:schemeClr val="accent1">
                    <a:lumMod val="75000"/>
                  </a:schemeClr>
                </a:solidFill>
                <a:cs typeface="Calibri"/>
              </a:rPr>
              <a:t>ed</a:t>
            </a:r>
            <a:r>
              <a:rPr sz="2800" spc="-25" dirty="0">
                <a:solidFill>
                  <a:schemeClr val="accent1">
                    <a:lumMod val="75000"/>
                  </a:schemeClr>
                </a:solidFill>
                <a:cs typeface="Calibri"/>
              </a:rPr>
              <a:t> </a:t>
            </a:r>
            <a:r>
              <a:rPr sz="2800" spc="0" dirty="0">
                <a:solidFill>
                  <a:schemeClr val="accent1">
                    <a:lumMod val="75000"/>
                  </a:schemeClr>
                </a:solidFill>
                <a:cs typeface="Calibri"/>
              </a:rPr>
              <a:t>in</a:t>
            </a:r>
            <a:r>
              <a:rPr sz="2800" spc="-19" dirty="0">
                <a:solidFill>
                  <a:schemeClr val="accent1">
                    <a:lumMod val="75000"/>
                  </a:schemeClr>
                </a:solidFill>
                <a:cs typeface="Calibri"/>
              </a:rPr>
              <a:t> </a:t>
            </a:r>
            <a:r>
              <a:rPr sz="2800" spc="-64" dirty="0">
                <a:solidFill>
                  <a:schemeClr val="accent1">
                    <a:lumMod val="75000"/>
                  </a:schemeClr>
                </a:solidFill>
                <a:cs typeface="Calibri"/>
              </a:rPr>
              <a:t>f</a:t>
            </a:r>
            <a:r>
              <a:rPr sz="2800" spc="-29" dirty="0">
                <a:solidFill>
                  <a:schemeClr val="accent1">
                    <a:lumMod val="75000"/>
                  </a:schemeClr>
                </a:solidFill>
                <a:cs typeface="Calibri"/>
              </a:rPr>
              <a:t>e</a:t>
            </a:r>
            <a:r>
              <a:rPr sz="2800" spc="0" dirty="0">
                <a:solidFill>
                  <a:schemeClr val="accent1">
                    <a:lumMod val="75000"/>
                  </a:schemeClr>
                </a:solidFill>
                <a:cs typeface="Calibri"/>
              </a:rPr>
              <a:t>w </a:t>
            </a:r>
            <a:r>
              <a:rPr sz="2800" spc="-9" dirty="0">
                <a:solidFill>
                  <a:schemeClr val="accent1">
                    <a:lumMod val="75000"/>
                  </a:schemeClr>
                </a:solidFill>
                <a:cs typeface="Calibri"/>
              </a:rPr>
              <a:t>n</a:t>
            </a:r>
            <a:r>
              <a:rPr sz="2800" spc="0" dirty="0">
                <a:solidFill>
                  <a:schemeClr val="accent1">
                    <a:lumMod val="75000"/>
                  </a:schemeClr>
                </a:solidFill>
                <a:cs typeface="Calibri"/>
              </a:rPr>
              <a:t>eon</a:t>
            </a:r>
            <a:r>
              <a:rPr sz="2800" spc="-34" dirty="0">
                <a:solidFill>
                  <a:schemeClr val="accent1">
                    <a:lumMod val="75000"/>
                  </a:schemeClr>
                </a:solidFill>
                <a:cs typeface="Calibri"/>
              </a:rPr>
              <a:t>a</a:t>
            </a:r>
            <a:r>
              <a:rPr sz="2800" spc="-29" dirty="0">
                <a:solidFill>
                  <a:schemeClr val="accent1">
                    <a:lumMod val="75000"/>
                  </a:schemeClr>
                </a:solidFill>
                <a:cs typeface="Calibri"/>
              </a:rPr>
              <a:t>t</a:t>
            </a:r>
            <a:r>
              <a:rPr sz="2800" spc="0" dirty="0">
                <a:solidFill>
                  <a:schemeClr val="accent1">
                    <a:lumMod val="75000"/>
                  </a:schemeClr>
                </a:solidFill>
                <a:cs typeface="Calibri"/>
              </a:rPr>
              <a:t>es</a:t>
            </a:r>
            <a:endParaRPr sz="2800" dirty="0">
              <a:solidFill>
                <a:schemeClr val="accent1">
                  <a:lumMod val="75000"/>
                </a:schemeClr>
              </a:solidFill>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835F-BDF6-4265-928D-857016AD2F21}"/>
              </a:ext>
            </a:extLst>
          </p:cNvPr>
          <p:cNvSpPr>
            <a:spLocks noGrp="1"/>
          </p:cNvSpPr>
          <p:nvPr>
            <p:ph type="title"/>
          </p:nvPr>
        </p:nvSpPr>
        <p:spPr/>
        <p:txBody>
          <a:bodyPr>
            <a:normAutofit/>
          </a:bodyPr>
          <a:lstStyle/>
          <a:p>
            <a:r>
              <a:rPr lang="en-US" sz="4400" b="1" dirty="0">
                <a:solidFill>
                  <a:schemeClr val="accent5">
                    <a:lumMod val="75000"/>
                  </a:schemeClr>
                </a:solidFill>
              </a:rPr>
              <a:t>Care of neonates born to COVID-19 positive mothers </a:t>
            </a:r>
            <a:endParaRPr lang="en-US" sz="4400" dirty="0">
              <a:solidFill>
                <a:schemeClr val="accent5">
                  <a:lumMod val="75000"/>
                </a:schemeClr>
              </a:solidFill>
            </a:endParaRPr>
          </a:p>
        </p:txBody>
      </p:sp>
      <p:sp>
        <p:nvSpPr>
          <p:cNvPr id="3" name="Content Placeholder 2">
            <a:extLst>
              <a:ext uri="{FF2B5EF4-FFF2-40B4-BE49-F238E27FC236}">
                <a16:creationId xmlns:a16="http://schemas.microsoft.com/office/drawing/2014/main" id="{7473013D-1471-47ED-8091-E30071A049D5}"/>
              </a:ext>
            </a:extLst>
          </p:cNvPr>
          <p:cNvSpPr>
            <a:spLocks noGrp="1"/>
          </p:cNvSpPr>
          <p:nvPr>
            <p:ph idx="1"/>
          </p:nvPr>
        </p:nvSpPr>
        <p:spPr>
          <a:xfrm>
            <a:off x="863520" y="2088340"/>
            <a:ext cx="11000075" cy="4993047"/>
          </a:xfrm>
        </p:spPr>
        <p:txBody>
          <a:bodyPr>
            <a:normAutofit fontScale="92500" lnSpcReduction="20000"/>
          </a:bodyPr>
          <a:lstStyle/>
          <a:p>
            <a:r>
              <a:rPr lang="en-US" dirty="0"/>
              <a:t>Up to 10% of neonates  born to COVID-19 positive mothers may be RT-PCR positive for SARS-CoV-2 during birth hospitalization.</a:t>
            </a:r>
          </a:p>
          <a:p>
            <a:r>
              <a:rPr lang="en-US" dirty="0"/>
              <a:t>Majority of these neonates remain asymptomatic.</a:t>
            </a:r>
          </a:p>
          <a:p>
            <a:r>
              <a:rPr lang="en-US" dirty="0"/>
              <a:t>Occasionally, moderate to severe infections with oxygen requirement can occur</a:t>
            </a:r>
          </a:p>
          <a:p>
            <a:r>
              <a:rPr lang="en-US" dirty="0"/>
              <a:t>Separate facilities should be developed for delivery of covid positive mothers</a:t>
            </a:r>
          </a:p>
          <a:p>
            <a:r>
              <a:rPr lang="en-US" dirty="0"/>
              <a:t>These neonates (covid positive mother) may however needs SNCU/NICU care for prematurity or other complications of birth</a:t>
            </a:r>
          </a:p>
          <a:p>
            <a:r>
              <a:rPr lang="en-US" dirty="0"/>
              <a:t>Breastfeeding, KMC is not contraindicated, however all covid precautions like face mask, hand sanitization and clean clothes should be used </a:t>
            </a:r>
          </a:p>
          <a:p>
            <a:r>
              <a:rPr lang="en-US" dirty="0"/>
              <a:t>Routine immunization should be done for all stable neonates</a:t>
            </a:r>
          </a:p>
        </p:txBody>
      </p:sp>
    </p:spTree>
    <p:extLst>
      <p:ext uri="{BB962C8B-B14F-4D97-AF65-F5344CB8AC3E}">
        <p14:creationId xmlns:p14="http://schemas.microsoft.com/office/powerpoint/2010/main" val="186521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21F0-F7AB-464F-8092-E4278D2996BE}"/>
              </a:ext>
            </a:extLst>
          </p:cNvPr>
          <p:cNvSpPr>
            <a:spLocks noGrp="1"/>
          </p:cNvSpPr>
          <p:nvPr>
            <p:ph type="title"/>
          </p:nvPr>
        </p:nvSpPr>
        <p:spPr/>
        <p:txBody>
          <a:bodyPr/>
          <a:lstStyle/>
          <a:p>
            <a:r>
              <a:rPr lang="en-US" b="1" dirty="0">
                <a:solidFill>
                  <a:schemeClr val="accent5">
                    <a:lumMod val="75000"/>
                  </a:schemeClr>
                </a:solidFill>
              </a:rPr>
              <a:t>Neonates with Late-onset Covid-19 disease</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E794213D-4B14-4CA5-8975-4F7A444750BE}"/>
              </a:ext>
            </a:extLst>
          </p:cNvPr>
          <p:cNvSpPr>
            <a:spLocks noGrp="1"/>
          </p:cNvSpPr>
          <p:nvPr>
            <p:ph idx="1"/>
          </p:nvPr>
        </p:nvSpPr>
        <p:spPr/>
        <p:txBody>
          <a:bodyPr>
            <a:normAutofit fontScale="92500" lnSpcReduction="20000"/>
          </a:bodyPr>
          <a:lstStyle/>
          <a:p>
            <a:r>
              <a:rPr lang="en-US" dirty="0"/>
              <a:t>An increasing number of neonates with moderate to severe Covid-19 pneumonia and gastrointestinal symptoms have been seen.  </a:t>
            </a:r>
          </a:p>
          <a:p>
            <a:r>
              <a:rPr lang="en-US" dirty="0"/>
              <a:t>These neonates typically acquire the infection at home from other family members.  </a:t>
            </a:r>
          </a:p>
          <a:p>
            <a:r>
              <a:rPr lang="en-US" dirty="0"/>
              <a:t>Occasional cases of MIS-N related to COVID antibodies transmitted from the mother have also been seen. </a:t>
            </a:r>
          </a:p>
          <a:p>
            <a:r>
              <a:rPr lang="en-US" dirty="0">
                <a:solidFill>
                  <a:schemeClr val="accent4">
                    <a:lumMod val="75000"/>
                  </a:schemeClr>
                </a:solidFill>
              </a:rPr>
              <a:t>Where to deal such cases? </a:t>
            </a:r>
            <a:r>
              <a:rPr lang="en-US" dirty="0"/>
              <a:t>The pediatric HDU/ ICU should have suitable equipment and surgical items for care of these neonates e.g., servo-controlled open care systems, air-oxygen blending systems, CPAP, ventilators capable of supporting </a:t>
            </a:r>
            <a:r>
              <a:rPr lang="en-US" dirty="0" err="1"/>
              <a:t>preterms</a:t>
            </a:r>
            <a:r>
              <a:rPr lang="en-US" dirty="0"/>
              <a:t> and appropriate sized nasal interfaces and endotracheal tubes.</a:t>
            </a:r>
          </a:p>
          <a:p>
            <a:r>
              <a:rPr lang="en-US" dirty="0"/>
              <a:t>These Facilities dealing with late-onset neonatal covid should have all infrastructure/ equipment/ treatment as it is done in SNCUs</a:t>
            </a:r>
          </a:p>
          <a:p>
            <a:pPr marL="0" indent="0">
              <a:buNone/>
            </a:pPr>
            <a:endParaRPr lang="en-US" dirty="0"/>
          </a:p>
        </p:txBody>
      </p:sp>
    </p:spTree>
    <p:extLst>
      <p:ext uri="{BB962C8B-B14F-4D97-AF65-F5344CB8AC3E}">
        <p14:creationId xmlns:p14="http://schemas.microsoft.com/office/powerpoint/2010/main" val="39620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249D-0FA7-495A-8BE8-107FD523A020}"/>
              </a:ext>
            </a:extLst>
          </p:cNvPr>
          <p:cNvSpPr>
            <a:spLocks noGrp="1"/>
          </p:cNvSpPr>
          <p:nvPr>
            <p:ph type="title"/>
          </p:nvPr>
        </p:nvSpPr>
        <p:spPr/>
        <p:txBody>
          <a:bodyPr/>
          <a:lstStyle/>
          <a:p>
            <a:r>
              <a:rPr lang="en-US" dirty="0"/>
              <a:t>COVID-19 :where are we standing?</a:t>
            </a:r>
          </a:p>
        </p:txBody>
      </p:sp>
      <p:graphicFrame>
        <p:nvGraphicFramePr>
          <p:cNvPr id="4" name="Table 4">
            <a:extLst>
              <a:ext uri="{FF2B5EF4-FFF2-40B4-BE49-F238E27FC236}">
                <a16:creationId xmlns:a16="http://schemas.microsoft.com/office/drawing/2014/main" id="{7E292355-A68E-4753-A233-DD2268C545D4}"/>
              </a:ext>
            </a:extLst>
          </p:cNvPr>
          <p:cNvGraphicFramePr>
            <a:graphicFrameLocks noGrp="1"/>
          </p:cNvGraphicFramePr>
          <p:nvPr>
            <p:extLst>
              <p:ext uri="{D42A27DB-BD31-4B8C-83A1-F6EECF244321}">
                <p14:modId xmlns:p14="http://schemas.microsoft.com/office/powerpoint/2010/main" val="1215257488"/>
              </p:ext>
            </p:extLst>
          </p:nvPr>
        </p:nvGraphicFramePr>
        <p:xfrm>
          <a:off x="1441154" y="2114621"/>
          <a:ext cx="9677991" cy="4054677"/>
        </p:xfrm>
        <a:graphic>
          <a:graphicData uri="http://schemas.openxmlformats.org/drawingml/2006/table">
            <a:tbl>
              <a:tblPr firstRow="1" bandRow="1">
                <a:tableStyleId>{C083E6E3-FA7D-4D7B-A595-EF9225AFEA82}</a:tableStyleId>
              </a:tblPr>
              <a:tblGrid>
                <a:gridCol w="2277664">
                  <a:extLst>
                    <a:ext uri="{9D8B030D-6E8A-4147-A177-3AD203B41FA5}">
                      <a16:colId xmlns:a16="http://schemas.microsoft.com/office/drawing/2014/main" val="841180739"/>
                    </a:ext>
                  </a:extLst>
                </a:gridCol>
                <a:gridCol w="3415761">
                  <a:extLst>
                    <a:ext uri="{9D8B030D-6E8A-4147-A177-3AD203B41FA5}">
                      <a16:colId xmlns:a16="http://schemas.microsoft.com/office/drawing/2014/main" val="3161114485"/>
                    </a:ext>
                  </a:extLst>
                </a:gridCol>
                <a:gridCol w="2245058">
                  <a:extLst>
                    <a:ext uri="{9D8B030D-6E8A-4147-A177-3AD203B41FA5}">
                      <a16:colId xmlns:a16="http://schemas.microsoft.com/office/drawing/2014/main" val="1068383476"/>
                    </a:ext>
                  </a:extLst>
                </a:gridCol>
                <a:gridCol w="1739508">
                  <a:extLst>
                    <a:ext uri="{9D8B030D-6E8A-4147-A177-3AD203B41FA5}">
                      <a16:colId xmlns:a16="http://schemas.microsoft.com/office/drawing/2014/main" val="1939142003"/>
                    </a:ext>
                  </a:extLst>
                </a:gridCol>
              </a:tblGrid>
              <a:tr h="548915">
                <a:tc>
                  <a:txBody>
                    <a:bodyPr/>
                    <a:lstStyle/>
                    <a:p>
                      <a:endParaRPr lang="en-US" sz="2000" dirty="0"/>
                    </a:p>
                  </a:txBody>
                  <a:tcPr/>
                </a:tc>
                <a:tc>
                  <a:txBody>
                    <a:bodyPr/>
                    <a:lstStyle/>
                    <a:p>
                      <a:pPr algn="ctr"/>
                      <a:r>
                        <a:rPr lang="en-US" sz="2000" dirty="0"/>
                        <a:t>World</a:t>
                      </a:r>
                    </a:p>
                  </a:txBody>
                  <a:tcPr/>
                </a:tc>
                <a:tc>
                  <a:txBody>
                    <a:bodyPr/>
                    <a:lstStyle/>
                    <a:p>
                      <a:pPr algn="ctr"/>
                      <a:r>
                        <a:rPr lang="en-US" sz="2000" dirty="0"/>
                        <a:t>India</a:t>
                      </a:r>
                    </a:p>
                  </a:txBody>
                  <a:tcPr/>
                </a:tc>
                <a:tc>
                  <a:txBody>
                    <a:bodyPr/>
                    <a:lstStyle/>
                    <a:p>
                      <a:pPr algn="ctr"/>
                      <a:r>
                        <a:rPr lang="en-US" sz="2000" dirty="0"/>
                        <a:t>Rajasthan</a:t>
                      </a:r>
                    </a:p>
                  </a:txBody>
                  <a:tcPr/>
                </a:tc>
                <a:extLst>
                  <a:ext uri="{0D108BD9-81ED-4DB2-BD59-A6C34878D82A}">
                    <a16:rowId xmlns:a16="http://schemas.microsoft.com/office/drawing/2014/main" val="342809670"/>
                  </a:ext>
                </a:extLst>
              </a:tr>
              <a:tr h="481815">
                <a:tc>
                  <a:txBody>
                    <a:bodyPr/>
                    <a:lstStyle/>
                    <a:p>
                      <a:r>
                        <a:rPr lang="en-US" sz="2000" dirty="0"/>
                        <a:t>Total COVID-19 cases</a:t>
                      </a:r>
                    </a:p>
                  </a:txBody>
                  <a:tcPr/>
                </a:tc>
                <a:tc>
                  <a:txBody>
                    <a:bodyPr/>
                    <a:lstStyle/>
                    <a:p>
                      <a:r>
                        <a:rPr lang="en-US" sz="2000" dirty="0"/>
                        <a:t>31.15 crore</a:t>
                      </a:r>
                    </a:p>
                  </a:txBody>
                  <a:tcPr/>
                </a:tc>
                <a:tc>
                  <a:txBody>
                    <a:bodyPr/>
                    <a:lstStyle/>
                    <a:p>
                      <a:r>
                        <a:rPr lang="en-US" sz="2000" dirty="0"/>
                        <a:t>3.59 Crore</a:t>
                      </a:r>
                    </a:p>
                  </a:txBody>
                  <a:tcPr/>
                </a:tc>
                <a:tc>
                  <a:txBody>
                    <a:bodyPr/>
                    <a:lstStyle/>
                    <a:p>
                      <a:r>
                        <a:rPr lang="en-US" sz="2000" dirty="0"/>
                        <a:t>9.82 Lakhs</a:t>
                      </a:r>
                    </a:p>
                  </a:txBody>
                  <a:tcPr/>
                </a:tc>
                <a:extLst>
                  <a:ext uri="{0D108BD9-81ED-4DB2-BD59-A6C34878D82A}">
                    <a16:rowId xmlns:a16="http://schemas.microsoft.com/office/drawing/2014/main" val="655831901"/>
                  </a:ext>
                </a:extLst>
              </a:tr>
              <a:tr h="488242">
                <a:tc>
                  <a:txBody>
                    <a:bodyPr/>
                    <a:lstStyle/>
                    <a:p>
                      <a:r>
                        <a:rPr lang="en-US" sz="2000" dirty="0"/>
                        <a:t>Total Deaths</a:t>
                      </a:r>
                    </a:p>
                  </a:txBody>
                  <a:tcPr/>
                </a:tc>
                <a:tc>
                  <a:txBody>
                    <a:bodyPr/>
                    <a:lstStyle/>
                    <a:p>
                      <a:r>
                        <a:rPr lang="en-US" sz="2000" dirty="0"/>
                        <a:t>55.15 lakhs</a:t>
                      </a:r>
                    </a:p>
                  </a:txBody>
                  <a:tcPr/>
                </a:tc>
                <a:tc>
                  <a:txBody>
                    <a:bodyPr/>
                    <a:lstStyle/>
                    <a:p>
                      <a:r>
                        <a:rPr lang="en-US" sz="2000" dirty="0"/>
                        <a:t>4.84 Lakhs</a:t>
                      </a:r>
                    </a:p>
                  </a:txBody>
                  <a:tcPr/>
                </a:tc>
                <a:tc>
                  <a:txBody>
                    <a:bodyPr/>
                    <a:lstStyle/>
                    <a:p>
                      <a:pPr marL="0" marR="0" lvl="0" indent="0" algn="l" defTabSz="942015" rtl="0" eaLnBrk="1" fontAlgn="auto" latinLnBrk="0" hangingPunct="1">
                        <a:lnSpc>
                          <a:spcPct val="100000"/>
                        </a:lnSpc>
                        <a:spcBef>
                          <a:spcPts val="0"/>
                        </a:spcBef>
                        <a:spcAft>
                          <a:spcPts val="0"/>
                        </a:spcAft>
                        <a:buClrTx/>
                        <a:buSzTx/>
                        <a:buFontTx/>
                        <a:buNone/>
                        <a:tabLst/>
                        <a:defRPr/>
                      </a:pPr>
                      <a:r>
                        <a:rPr lang="en-US" sz="2000" dirty="0"/>
                        <a:t>8, 974</a:t>
                      </a:r>
                    </a:p>
                  </a:txBody>
                  <a:tcPr/>
                </a:tc>
                <a:extLst>
                  <a:ext uri="{0D108BD9-81ED-4DB2-BD59-A6C34878D82A}">
                    <a16:rowId xmlns:a16="http://schemas.microsoft.com/office/drawing/2014/main" val="3108867617"/>
                  </a:ext>
                </a:extLst>
              </a:tr>
              <a:tr h="488242">
                <a:tc>
                  <a:txBody>
                    <a:bodyPr/>
                    <a:lstStyle/>
                    <a:p>
                      <a:r>
                        <a:rPr lang="en-US" sz="2000" dirty="0"/>
                        <a:t>Total Pediatric Cases</a:t>
                      </a:r>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299427278"/>
                  </a:ext>
                </a:extLst>
              </a:tr>
              <a:tr h="1277748">
                <a:tc>
                  <a:txBody>
                    <a:bodyPr/>
                    <a:lstStyle/>
                    <a:p>
                      <a:r>
                        <a:rPr lang="en-US" sz="2000" dirty="0"/>
                        <a:t>Total Pediatric Death</a:t>
                      </a:r>
                    </a:p>
                  </a:txBody>
                  <a:tcPr/>
                </a:tc>
                <a:tc>
                  <a:txBody>
                    <a:bodyPr/>
                    <a:lstStyle/>
                    <a:p>
                      <a:r>
                        <a:rPr lang="en-US" sz="2000" dirty="0"/>
                        <a:t>11,470* (0.4% of 33.3 lakh death: 69% of JHU reported deaths)</a:t>
                      </a:r>
                    </a:p>
                    <a:p>
                      <a:r>
                        <a:rPr lang="en-US" sz="2000" dirty="0"/>
                        <a:t>58% deaths in 10-19 yrs. age</a:t>
                      </a:r>
                    </a:p>
                    <a:p>
                      <a:r>
                        <a:rPr lang="en-US" sz="2000" dirty="0"/>
                        <a:t>42% deaths in 0-9 yrs. age</a:t>
                      </a:r>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478885518"/>
                  </a:ext>
                </a:extLst>
              </a:tr>
            </a:tbl>
          </a:graphicData>
        </a:graphic>
      </p:graphicFrame>
      <p:sp>
        <p:nvSpPr>
          <p:cNvPr id="6" name="TextBox 5">
            <a:extLst>
              <a:ext uri="{FF2B5EF4-FFF2-40B4-BE49-F238E27FC236}">
                <a16:creationId xmlns:a16="http://schemas.microsoft.com/office/drawing/2014/main" id="{7EBA3798-50D7-4C06-BFE7-EE58BDAFDB81}"/>
              </a:ext>
            </a:extLst>
          </p:cNvPr>
          <p:cNvSpPr txBox="1"/>
          <p:nvPr/>
        </p:nvSpPr>
        <p:spPr>
          <a:xfrm>
            <a:off x="847145" y="7023204"/>
            <a:ext cx="11680403" cy="369332"/>
          </a:xfrm>
          <a:prstGeom prst="rect">
            <a:avLst/>
          </a:prstGeom>
          <a:noFill/>
        </p:spPr>
        <p:txBody>
          <a:bodyPr wrap="square" rtlCol="0">
            <a:spAutoFit/>
          </a:bodyPr>
          <a:lstStyle/>
          <a:p>
            <a:r>
              <a:rPr lang="en-US" dirty="0">
                <a:solidFill>
                  <a:schemeClr val="bg1">
                    <a:lumMod val="65000"/>
                  </a:schemeClr>
                </a:solidFill>
              </a:rPr>
              <a:t>											 JHU CSSE COVID-19 Data: accessed on 11-01-22</a:t>
            </a:r>
          </a:p>
        </p:txBody>
      </p:sp>
      <p:sp>
        <p:nvSpPr>
          <p:cNvPr id="5" name="Rectangle 4">
            <a:extLst>
              <a:ext uri="{FF2B5EF4-FFF2-40B4-BE49-F238E27FC236}">
                <a16:creationId xmlns:a16="http://schemas.microsoft.com/office/drawing/2014/main" id="{3104D0EC-48B9-4208-BEB6-1D9FDE4E004B}"/>
              </a:ext>
            </a:extLst>
          </p:cNvPr>
          <p:cNvSpPr/>
          <p:nvPr/>
        </p:nvSpPr>
        <p:spPr>
          <a:xfrm>
            <a:off x="1441154" y="7023204"/>
            <a:ext cx="1797287" cy="369332"/>
          </a:xfrm>
          <a:prstGeom prst="rect">
            <a:avLst/>
          </a:prstGeom>
        </p:spPr>
        <p:txBody>
          <a:bodyPr wrap="none">
            <a:spAutoFit/>
          </a:bodyPr>
          <a:lstStyle/>
          <a:p>
            <a:r>
              <a:rPr lang="en-US" dirty="0">
                <a:solidFill>
                  <a:schemeClr val="bg1">
                    <a:lumMod val="50000"/>
                  </a:schemeClr>
                </a:solidFill>
              </a:rPr>
              <a:t>* data.unicef.org</a:t>
            </a:r>
          </a:p>
        </p:txBody>
      </p:sp>
    </p:spTree>
    <p:extLst>
      <p:ext uri="{BB962C8B-B14F-4D97-AF65-F5344CB8AC3E}">
        <p14:creationId xmlns:p14="http://schemas.microsoft.com/office/powerpoint/2010/main" val="174253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E2315-F4EF-4612-8CDC-70202356565D}"/>
              </a:ext>
            </a:extLst>
          </p:cNvPr>
          <p:cNvPicPr>
            <a:picLocks noChangeAspect="1"/>
          </p:cNvPicPr>
          <p:nvPr/>
        </p:nvPicPr>
        <p:blipFill rotWithShape="1">
          <a:blip r:embed="rId2"/>
          <a:srcRect b="37708"/>
          <a:stretch/>
        </p:blipFill>
        <p:spPr>
          <a:xfrm>
            <a:off x="2131082" y="348134"/>
            <a:ext cx="8298137" cy="6784032"/>
          </a:xfrm>
          <a:prstGeom prst="rect">
            <a:avLst/>
          </a:prstGeom>
        </p:spPr>
      </p:pic>
      <p:cxnSp>
        <p:nvCxnSpPr>
          <p:cNvPr id="4" name="Straight Connector 3">
            <a:extLst>
              <a:ext uri="{FF2B5EF4-FFF2-40B4-BE49-F238E27FC236}">
                <a16:creationId xmlns:a16="http://schemas.microsoft.com/office/drawing/2014/main" id="{2DC55225-F88B-421A-97D8-2785827B9525}"/>
              </a:ext>
            </a:extLst>
          </p:cNvPr>
          <p:cNvCxnSpPr/>
          <p:nvPr/>
        </p:nvCxnSpPr>
        <p:spPr>
          <a:xfrm>
            <a:off x="4386292" y="3416330"/>
            <a:ext cx="66236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7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C4FC9-7D71-4856-B069-52FAAD33B17B}"/>
              </a:ext>
            </a:extLst>
          </p:cNvPr>
          <p:cNvPicPr>
            <a:picLocks noChangeAspect="1"/>
          </p:cNvPicPr>
          <p:nvPr/>
        </p:nvPicPr>
        <p:blipFill rotWithShape="1">
          <a:blip r:embed="rId2"/>
          <a:srcRect t="61458"/>
          <a:stretch/>
        </p:blipFill>
        <p:spPr>
          <a:xfrm>
            <a:off x="1042386" y="1296779"/>
            <a:ext cx="10475529" cy="5298876"/>
          </a:xfrm>
          <a:prstGeom prst="rect">
            <a:avLst/>
          </a:prstGeom>
        </p:spPr>
      </p:pic>
      <p:pic>
        <p:nvPicPr>
          <p:cNvPr id="3" name="Picture 2">
            <a:extLst>
              <a:ext uri="{FF2B5EF4-FFF2-40B4-BE49-F238E27FC236}">
                <a16:creationId xmlns:a16="http://schemas.microsoft.com/office/drawing/2014/main" id="{68E61ACB-F429-473D-95A8-83F9906B15C4}"/>
              </a:ext>
            </a:extLst>
          </p:cNvPr>
          <p:cNvPicPr>
            <a:picLocks noChangeAspect="1"/>
          </p:cNvPicPr>
          <p:nvPr/>
        </p:nvPicPr>
        <p:blipFill>
          <a:blip r:embed="rId3"/>
          <a:stretch>
            <a:fillRect/>
          </a:stretch>
        </p:blipFill>
        <p:spPr>
          <a:xfrm>
            <a:off x="1042386" y="600073"/>
            <a:ext cx="10350200" cy="814457"/>
          </a:xfrm>
          <a:prstGeom prst="rect">
            <a:avLst/>
          </a:prstGeom>
        </p:spPr>
      </p:pic>
      <p:cxnSp>
        <p:nvCxnSpPr>
          <p:cNvPr id="4" name="Straight Connector 3">
            <a:extLst>
              <a:ext uri="{FF2B5EF4-FFF2-40B4-BE49-F238E27FC236}">
                <a16:creationId xmlns:a16="http://schemas.microsoft.com/office/drawing/2014/main" id="{D5C8E504-B97F-4E2D-8404-A43D55124AEF}"/>
              </a:ext>
            </a:extLst>
          </p:cNvPr>
          <p:cNvCxnSpPr>
            <a:cxnSpLocks/>
          </p:cNvCxnSpPr>
          <p:nvPr/>
        </p:nvCxnSpPr>
        <p:spPr>
          <a:xfrm>
            <a:off x="3562022" y="2224082"/>
            <a:ext cx="123640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8634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D8E38-44A3-480B-B4D3-166F971C8A72}"/>
              </a:ext>
            </a:extLst>
          </p:cNvPr>
          <p:cNvPicPr>
            <a:picLocks noChangeAspect="1"/>
          </p:cNvPicPr>
          <p:nvPr/>
        </p:nvPicPr>
        <p:blipFill>
          <a:blip r:embed="rId2"/>
          <a:stretch>
            <a:fillRect/>
          </a:stretch>
        </p:blipFill>
        <p:spPr>
          <a:xfrm>
            <a:off x="1015618" y="1316405"/>
            <a:ext cx="10583176" cy="3660150"/>
          </a:xfrm>
          <a:prstGeom prst="rect">
            <a:avLst/>
          </a:prstGeom>
        </p:spPr>
      </p:pic>
      <p:pic>
        <p:nvPicPr>
          <p:cNvPr id="3" name="Picture 2">
            <a:extLst>
              <a:ext uri="{FF2B5EF4-FFF2-40B4-BE49-F238E27FC236}">
                <a16:creationId xmlns:a16="http://schemas.microsoft.com/office/drawing/2014/main" id="{69430DEE-E97F-452F-9433-E2ADE06522FA}"/>
              </a:ext>
            </a:extLst>
          </p:cNvPr>
          <p:cNvPicPr>
            <a:picLocks noChangeAspect="1"/>
          </p:cNvPicPr>
          <p:nvPr/>
        </p:nvPicPr>
        <p:blipFill>
          <a:blip r:embed="rId3"/>
          <a:stretch>
            <a:fillRect/>
          </a:stretch>
        </p:blipFill>
        <p:spPr>
          <a:xfrm>
            <a:off x="1042386" y="644232"/>
            <a:ext cx="10350200" cy="814457"/>
          </a:xfrm>
          <a:prstGeom prst="rect">
            <a:avLst/>
          </a:prstGeom>
        </p:spPr>
      </p:pic>
      <p:sp>
        <p:nvSpPr>
          <p:cNvPr id="4" name="TextBox 3">
            <a:extLst>
              <a:ext uri="{FF2B5EF4-FFF2-40B4-BE49-F238E27FC236}">
                <a16:creationId xmlns:a16="http://schemas.microsoft.com/office/drawing/2014/main" id="{AEA039ED-D94D-4CAC-87D7-C95B5EA814C4}"/>
              </a:ext>
            </a:extLst>
          </p:cNvPr>
          <p:cNvSpPr txBox="1"/>
          <p:nvPr/>
        </p:nvSpPr>
        <p:spPr>
          <a:xfrm>
            <a:off x="1105050" y="5028747"/>
            <a:ext cx="10350200" cy="1858846"/>
          </a:xfrm>
          <a:prstGeom prst="rect">
            <a:avLst/>
          </a:prstGeom>
          <a:noFill/>
        </p:spPr>
        <p:txBody>
          <a:bodyPr wrap="square" rtlCol="0">
            <a:spAutoFit/>
          </a:bodyPr>
          <a:lstStyle/>
          <a:p>
            <a:r>
              <a:rPr lang="en-US" sz="1854" dirty="0"/>
              <a:t>Practical tips: A separate SNCU nursery with separate exit, entry and staff area can be allotted for suspected/covid positive neonates where limitation of space for creating a separate facilities for covid neonates is not available </a:t>
            </a:r>
          </a:p>
          <a:p>
            <a:endParaRPr lang="en-US" sz="1854" dirty="0"/>
          </a:p>
          <a:p>
            <a:r>
              <a:rPr lang="en-US" sz="1854" dirty="0"/>
              <a:t>Management protocols for COVID neonates and infant is beyond scope of this presentation and will not be discussed here.</a:t>
            </a:r>
          </a:p>
        </p:txBody>
      </p:sp>
    </p:spTree>
    <p:extLst>
      <p:ext uri="{BB962C8B-B14F-4D97-AF65-F5344CB8AC3E}">
        <p14:creationId xmlns:p14="http://schemas.microsoft.com/office/powerpoint/2010/main" val="619738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0E093-E5AB-4592-A3F4-A614FBB34E4E}"/>
              </a:ext>
            </a:extLst>
          </p:cNvPr>
          <p:cNvPicPr>
            <a:picLocks noChangeAspect="1"/>
          </p:cNvPicPr>
          <p:nvPr/>
        </p:nvPicPr>
        <p:blipFill>
          <a:blip r:embed="rId2"/>
          <a:stretch>
            <a:fillRect/>
          </a:stretch>
        </p:blipFill>
        <p:spPr>
          <a:xfrm>
            <a:off x="412750" y="1926057"/>
            <a:ext cx="7019925" cy="4296427"/>
          </a:xfrm>
          <a:prstGeom prst="rect">
            <a:avLst/>
          </a:prstGeom>
        </p:spPr>
      </p:pic>
      <p:sp>
        <p:nvSpPr>
          <p:cNvPr id="3" name="TextBox 2">
            <a:extLst>
              <a:ext uri="{FF2B5EF4-FFF2-40B4-BE49-F238E27FC236}">
                <a16:creationId xmlns:a16="http://schemas.microsoft.com/office/drawing/2014/main" id="{0D128AEB-5A5C-4FD2-A71E-FB11D0AD3CE8}"/>
              </a:ext>
            </a:extLst>
          </p:cNvPr>
          <p:cNvSpPr txBox="1"/>
          <p:nvPr/>
        </p:nvSpPr>
        <p:spPr>
          <a:xfrm>
            <a:off x="7432674" y="1897771"/>
            <a:ext cx="4333875" cy="1323439"/>
          </a:xfrm>
          <a:prstGeom prst="rect">
            <a:avLst/>
          </a:prstGeom>
          <a:noFill/>
        </p:spPr>
        <p:txBody>
          <a:bodyPr wrap="square" rtlCol="0">
            <a:spAutoFit/>
          </a:bodyPr>
          <a:lstStyle/>
          <a:p>
            <a:r>
              <a:rPr lang="en-US" sz="2000" dirty="0"/>
              <a:t>Various presentation of SARS-CoV-2 infection in neonate born to covid positive mother. Red color with+ signs presents COVID-19 positive mother</a:t>
            </a:r>
          </a:p>
        </p:txBody>
      </p:sp>
      <p:sp>
        <p:nvSpPr>
          <p:cNvPr id="4" name="Rectangle 3">
            <a:extLst>
              <a:ext uri="{FF2B5EF4-FFF2-40B4-BE49-F238E27FC236}">
                <a16:creationId xmlns:a16="http://schemas.microsoft.com/office/drawing/2014/main" id="{0EEA292A-7308-46E6-8992-8ACC71B58D4D}"/>
              </a:ext>
            </a:extLst>
          </p:cNvPr>
          <p:cNvSpPr/>
          <p:nvPr/>
        </p:nvSpPr>
        <p:spPr>
          <a:xfrm>
            <a:off x="793750" y="1409212"/>
            <a:ext cx="8016875" cy="276999"/>
          </a:xfrm>
          <a:prstGeom prst="rect">
            <a:avLst/>
          </a:prstGeom>
        </p:spPr>
        <p:txBody>
          <a:bodyPr wrap="square">
            <a:spAutoFit/>
          </a:bodyPr>
          <a:lstStyle/>
          <a:p>
            <a:r>
              <a:rPr lang="en-US" sz="1200" i="1" dirty="0">
                <a:solidFill>
                  <a:srgbClr val="000000"/>
                </a:solidFill>
              </a:rPr>
              <a:t>Children </a:t>
            </a:r>
            <a:r>
              <a:rPr lang="en-US" sz="1200" b="1" i="1" dirty="0">
                <a:solidFill>
                  <a:srgbClr val="000000"/>
                </a:solidFill>
              </a:rPr>
              <a:t>2021, 8, 572 .https://doi.org/10.3390/children8070572https://www.mdpi.com/journal/childr</a:t>
            </a:r>
            <a:endParaRPr lang="en-US" sz="1200" i="1" dirty="0"/>
          </a:p>
        </p:txBody>
      </p:sp>
      <p:sp>
        <p:nvSpPr>
          <p:cNvPr id="7" name="Oval 6">
            <a:extLst>
              <a:ext uri="{FF2B5EF4-FFF2-40B4-BE49-F238E27FC236}">
                <a16:creationId xmlns:a16="http://schemas.microsoft.com/office/drawing/2014/main" id="{36CB81D4-CA6E-478E-A922-0DEBDB68DFB2}"/>
              </a:ext>
            </a:extLst>
          </p:cNvPr>
          <p:cNvSpPr/>
          <p:nvPr/>
        </p:nvSpPr>
        <p:spPr>
          <a:xfrm>
            <a:off x="5746750" y="3892550"/>
            <a:ext cx="1143000" cy="9906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5" name="Rectangle 4">
            <a:extLst>
              <a:ext uri="{FF2B5EF4-FFF2-40B4-BE49-F238E27FC236}">
                <a16:creationId xmlns:a16="http://schemas.microsoft.com/office/drawing/2014/main" id="{8036E259-C030-4A89-842B-8D723DCCA17D}"/>
              </a:ext>
            </a:extLst>
          </p:cNvPr>
          <p:cNvSpPr/>
          <p:nvPr/>
        </p:nvSpPr>
        <p:spPr>
          <a:xfrm>
            <a:off x="793750" y="426819"/>
            <a:ext cx="9601200" cy="954107"/>
          </a:xfrm>
          <a:prstGeom prst="rect">
            <a:avLst/>
          </a:prstGeom>
        </p:spPr>
        <p:txBody>
          <a:bodyPr wrap="square">
            <a:spAutoFit/>
          </a:bodyPr>
          <a:lstStyle/>
          <a:p>
            <a:r>
              <a:rPr lang="pt-BR" sz="2800" b="1" dirty="0">
                <a:solidFill>
                  <a:srgbClr val="000000"/>
                </a:solidFill>
                <a:latin typeface="+mj-lt"/>
              </a:rPr>
              <a:t>Neonatal Multisystem Inﬂammatory Syndrome (MIS-N)</a:t>
            </a:r>
          </a:p>
          <a:p>
            <a:r>
              <a:rPr lang="en-US" sz="2800" b="1" dirty="0">
                <a:solidFill>
                  <a:srgbClr val="000000"/>
                </a:solidFill>
                <a:latin typeface="+mj-lt"/>
              </a:rPr>
              <a:t>Associated with Prenatal Maternal SARS-CoV-2: A Case Series</a:t>
            </a:r>
            <a:endParaRPr lang="en-US" sz="2800" dirty="0">
              <a:latin typeface="+mj-lt"/>
            </a:endParaRPr>
          </a:p>
        </p:txBody>
      </p:sp>
      <p:sp>
        <p:nvSpPr>
          <p:cNvPr id="6" name="Rectangle 5">
            <a:extLst>
              <a:ext uri="{FF2B5EF4-FFF2-40B4-BE49-F238E27FC236}">
                <a16:creationId xmlns:a16="http://schemas.microsoft.com/office/drawing/2014/main" id="{966C4776-8670-43CD-8A60-7B5477609317}"/>
              </a:ext>
            </a:extLst>
          </p:cNvPr>
          <p:cNvSpPr/>
          <p:nvPr/>
        </p:nvSpPr>
        <p:spPr>
          <a:xfrm>
            <a:off x="7432674" y="3435350"/>
            <a:ext cx="4516870" cy="3046988"/>
          </a:xfrm>
          <a:prstGeom prst="rect">
            <a:avLst/>
          </a:prstGeom>
        </p:spPr>
        <p:txBody>
          <a:bodyPr wrap="square">
            <a:spAutoFit/>
          </a:bodyPr>
          <a:lstStyle/>
          <a:p>
            <a:r>
              <a:rPr lang="en-US" sz="2400" dirty="0">
                <a:solidFill>
                  <a:srgbClr val="000000"/>
                </a:solidFill>
              </a:rPr>
              <a:t>Pregnant mother E has COVID-19 disease or exposure to SARS-COV-2 during pregnancy and the baby develops multisystem inﬂammation secondary to passive transfer of antibodies leading to MIS-N (multisystem inﬂammatory syndrome in neonates</a:t>
            </a:r>
            <a:endParaRPr lang="en-US" sz="2400" dirty="0"/>
          </a:p>
        </p:txBody>
      </p:sp>
    </p:spTree>
    <p:extLst>
      <p:ext uri="{BB962C8B-B14F-4D97-AF65-F5344CB8AC3E}">
        <p14:creationId xmlns:p14="http://schemas.microsoft.com/office/powerpoint/2010/main" val="1756256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CFED9-8F6C-4B97-95A4-121AE3A5A826}"/>
              </a:ext>
            </a:extLst>
          </p:cNvPr>
          <p:cNvPicPr>
            <a:picLocks noChangeAspect="1"/>
          </p:cNvPicPr>
          <p:nvPr/>
        </p:nvPicPr>
        <p:blipFill rotWithShape="1">
          <a:blip r:embed="rId2"/>
          <a:srcRect l="597" t="2307" r="-597" b="-2307"/>
          <a:stretch/>
        </p:blipFill>
        <p:spPr>
          <a:xfrm>
            <a:off x="714091" y="1530350"/>
            <a:ext cx="11132117" cy="5061423"/>
          </a:xfrm>
          <a:prstGeom prst="rect">
            <a:avLst/>
          </a:prstGeom>
        </p:spPr>
      </p:pic>
      <p:sp>
        <p:nvSpPr>
          <p:cNvPr id="6" name="TextBox 5">
            <a:extLst>
              <a:ext uri="{FF2B5EF4-FFF2-40B4-BE49-F238E27FC236}">
                <a16:creationId xmlns:a16="http://schemas.microsoft.com/office/drawing/2014/main" id="{0B5D70B5-2574-42B4-B04F-45792F5A1354}"/>
              </a:ext>
            </a:extLst>
          </p:cNvPr>
          <p:cNvSpPr txBox="1"/>
          <p:nvPr/>
        </p:nvSpPr>
        <p:spPr>
          <a:xfrm>
            <a:off x="1022350" y="539750"/>
            <a:ext cx="8915400" cy="769441"/>
          </a:xfrm>
          <a:prstGeom prst="rect">
            <a:avLst/>
          </a:prstGeom>
          <a:noFill/>
        </p:spPr>
        <p:txBody>
          <a:bodyPr wrap="square" rtlCol="0">
            <a:spAutoFit/>
          </a:bodyPr>
          <a:lstStyle/>
          <a:p>
            <a:r>
              <a:rPr lang="en-US" sz="4400" dirty="0">
                <a:solidFill>
                  <a:schemeClr val="accent5">
                    <a:lumMod val="75000"/>
                  </a:schemeClr>
                </a:solidFill>
              </a:rPr>
              <a:t>MIS-N: proposed inclusion Criterion </a:t>
            </a:r>
          </a:p>
        </p:txBody>
      </p:sp>
    </p:spTree>
    <p:extLst>
      <p:ext uri="{BB962C8B-B14F-4D97-AF65-F5344CB8AC3E}">
        <p14:creationId xmlns:p14="http://schemas.microsoft.com/office/powerpoint/2010/main" val="1348527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694-409E-446A-9883-028DE0195267}"/>
              </a:ext>
            </a:extLst>
          </p:cNvPr>
          <p:cNvSpPr>
            <a:spLocks noGrp="1"/>
          </p:cNvSpPr>
          <p:nvPr>
            <p:ph type="title"/>
          </p:nvPr>
        </p:nvSpPr>
        <p:spPr/>
        <p:txBody>
          <a:bodyPr/>
          <a:lstStyle/>
          <a:p>
            <a:r>
              <a:rPr lang="en-US" dirty="0"/>
              <a:t>Long COVID Syndrome</a:t>
            </a:r>
          </a:p>
        </p:txBody>
      </p:sp>
      <p:sp>
        <p:nvSpPr>
          <p:cNvPr id="3" name="Text Placeholder 2">
            <a:extLst>
              <a:ext uri="{FF2B5EF4-FFF2-40B4-BE49-F238E27FC236}">
                <a16:creationId xmlns:a16="http://schemas.microsoft.com/office/drawing/2014/main" id="{857EE953-119B-47F5-B909-0850316C0A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993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74AA-5885-4AA2-ADF4-B44753B2CF56}"/>
              </a:ext>
            </a:extLst>
          </p:cNvPr>
          <p:cNvSpPr>
            <a:spLocks noGrp="1"/>
          </p:cNvSpPr>
          <p:nvPr>
            <p:ph type="title"/>
          </p:nvPr>
        </p:nvSpPr>
        <p:spPr/>
        <p:txBody>
          <a:bodyPr/>
          <a:lstStyle/>
          <a:p>
            <a:r>
              <a:rPr lang="en-US" dirty="0">
                <a:solidFill>
                  <a:schemeClr val="accent5">
                    <a:lumMod val="75000"/>
                  </a:schemeClr>
                </a:solidFill>
              </a:rPr>
              <a:t>Long Covid Syndrome and</a:t>
            </a:r>
            <a:br>
              <a:rPr lang="en-US" dirty="0">
                <a:solidFill>
                  <a:schemeClr val="accent5">
                    <a:lumMod val="75000"/>
                  </a:schemeClr>
                </a:solidFill>
              </a:rPr>
            </a:br>
            <a:r>
              <a:rPr lang="en-US" dirty="0">
                <a:solidFill>
                  <a:schemeClr val="accent5">
                    <a:lumMod val="75000"/>
                  </a:schemeClr>
                </a:solidFill>
              </a:rPr>
              <a:t>Chronic covid syndrome</a:t>
            </a:r>
          </a:p>
        </p:txBody>
      </p:sp>
      <p:sp>
        <p:nvSpPr>
          <p:cNvPr id="3" name="Content Placeholder 2">
            <a:extLst>
              <a:ext uri="{FF2B5EF4-FFF2-40B4-BE49-F238E27FC236}">
                <a16:creationId xmlns:a16="http://schemas.microsoft.com/office/drawing/2014/main" id="{4420D27C-0C1B-4CA4-A0B2-DE1679FC52AB}"/>
              </a:ext>
            </a:extLst>
          </p:cNvPr>
          <p:cNvSpPr>
            <a:spLocks noGrp="1"/>
          </p:cNvSpPr>
          <p:nvPr>
            <p:ph idx="1"/>
          </p:nvPr>
        </p:nvSpPr>
        <p:spPr>
          <a:xfrm>
            <a:off x="863521" y="1991282"/>
            <a:ext cx="10833259" cy="4949267"/>
          </a:xfrm>
        </p:spPr>
        <p:txBody>
          <a:bodyPr>
            <a:noAutofit/>
          </a:bodyPr>
          <a:lstStyle/>
          <a:p>
            <a:r>
              <a:rPr lang="en-US" sz="2400" dirty="0"/>
              <a:t>National Institute for Health and Care Excellence (NICE) defines:</a:t>
            </a:r>
          </a:p>
          <a:p>
            <a:r>
              <a:rPr lang="en-US" sz="2400" dirty="0">
                <a:solidFill>
                  <a:schemeClr val="accent1">
                    <a:lumMod val="75000"/>
                  </a:schemeClr>
                </a:solidFill>
              </a:rPr>
              <a:t>Long COVID or post-acute COVID </a:t>
            </a:r>
            <a:r>
              <a:rPr lang="en-US" sz="2400" dirty="0"/>
              <a:t>(symptoms beyond 3 weeks) and </a:t>
            </a:r>
            <a:r>
              <a:rPr lang="en-US" sz="2400" dirty="0">
                <a:solidFill>
                  <a:schemeClr val="accent1">
                    <a:lumMod val="75000"/>
                  </a:schemeClr>
                </a:solidFill>
              </a:rPr>
              <a:t>Chronic post‐COVID syndrome</a:t>
            </a:r>
            <a:r>
              <a:rPr lang="en-US" sz="2400" dirty="0"/>
              <a:t> (beyond 12 weeks) are multisystem syndromes </a:t>
            </a:r>
          </a:p>
          <a:p>
            <a:r>
              <a:rPr lang="en-US" sz="2400" dirty="0"/>
              <a:t>2 group of people :</a:t>
            </a:r>
          </a:p>
          <a:p>
            <a:pPr marL="471007" lvl="1" indent="0">
              <a:buNone/>
            </a:pPr>
            <a:r>
              <a:rPr lang="en-US" sz="1987" dirty="0"/>
              <a:t>1) with respiratory symptoms (breathlessness, cough) initially severe Covid</a:t>
            </a:r>
          </a:p>
          <a:p>
            <a:pPr marL="471007" lvl="1" indent="0">
              <a:buNone/>
            </a:pPr>
            <a:r>
              <a:rPr lang="en-US" sz="1987" dirty="0"/>
              <a:t>2) cluster of more general symptoms (tiredness, fatigue) larger group</a:t>
            </a:r>
          </a:p>
          <a:p>
            <a:r>
              <a:rPr lang="en-US" sz="2400" dirty="0"/>
              <a:t>AIG, Hyderabad and Max super specialty, Delhi survey showed that 40% patients have symptoms 1-3 months after covid, 32% have symptoms after 3 months and 11% still have symptoms 9-12 months after covid.</a:t>
            </a:r>
          </a:p>
          <a:p>
            <a:pPr lvl="1">
              <a:buFont typeface="Wingdings" panose="05000000000000000000" pitchFamily="2" charset="2"/>
              <a:buChar char="§"/>
            </a:pPr>
            <a:r>
              <a:rPr lang="en-US" sz="1987" dirty="0"/>
              <a:t>12.5% of recovered covid-19 patients have tiredness and fatigue</a:t>
            </a:r>
          </a:p>
          <a:p>
            <a:pPr lvl="1">
              <a:buFont typeface="Wingdings" panose="05000000000000000000" pitchFamily="2" charset="2"/>
              <a:buChar char="§"/>
            </a:pPr>
            <a:r>
              <a:rPr lang="en-US" sz="1987" dirty="0"/>
              <a:t>9.3% have myalgia</a:t>
            </a:r>
          </a:p>
          <a:p>
            <a:pPr lvl="1">
              <a:buFont typeface="Wingdings" panose="05000000000000000000" pitchFamily="2" charset="2"/>
              <a:buChar char="§"/>
            </a:pPr>
            <a:r>
              <a:rPr lang="en-US" sz="1987" dirty="0"/>
              <a:t>Many have neuropsychiatry symptoms like depression, forgetfulness (mental fog), anxiety </a:t>
            </a:r>
            <a:r>
              <a:rPr lang="en-US" sz="1987" dirty="0" err="1"/>
              <a:t>etc</a:t>
            </a:r>
            <a:r>
              <a:rPr lang="en-US" sz="1987" dirty="0"/>
              <a:t> </a:t>
            </a:r>
          </a:p>
        </p:txBody>
      </p:sp>
    </p:spTree>
    <p:extLst>
      <p:ext uri="{BB962C8B-B14F-4D97-AF65-F5344CB8AC3E}">
        <p14:creationId xmlns:p14="http://schemas.microsoft.com/office/powerpoint/2010/main" val="3752048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74AA-5885-4AA2-ADF4-B44753B2CF56}"/>
              </a:ext>
            </a:extLst>
          </p:cNvPr>
          <p:cNvSpPr>
            <a:spLocks noGrp="1"/>
          </p:cNvSpPr>
          <p:nvPr>
            <p:ph type="title"/>
          </p:nvPr>
        </p:nvSpPr>
        <p:spPr>
          <a:xfrm>
            <a:off x="863521" y="398257"/>
            <a:ext cx="10833259" cy="1055893"/>
          </a:xfrm>
        </p:spPr>
        <p:txBody>
          <a:bodyPr>
            <a:normAutofit/>
          </a:bodyPr>
          <a:lstStyle/>
          <a:p>
            <a:r>
              <a:rPr lang="en-US" dirty="0">
                <a:solidFill>
                  <a:schemeClr val="accent5">
                    <a:lumMod val="75000"/>
                  </a:schemeClr>
                </a:solidFill>
              </a:rPr>
              <a:t>Long Covid &amp; Chronic Covid Syndrome</a:t>
            </a:r>
          </a:p>
        </p:txBody>
      </p:sp>
      <p:sp>
        <p:nvSpPr>
          <p:cNvPr id="3" name="Content Placeholder 2">
            <a:extLst>
              <a:ext uri="{FF2B5EF4-FFF2-40B4-BE49-F238E27FC236}">
                <a16:creationId xmlns:a16="http://schemas.microsoft.com/office/drawing/2014/main" id="{4420D27C-0C1B-4CA4-A0B2-DE1679FC52AB}"/>
              </a:ext>
            </a:extLst>
          </p:cNvPr>
          <p:cNvSpPr>
            <a:spLocks noGrp="1"/>
          </p:cNvSpPr>
          <p:nvPr>
            <p:ph idx="1"/>
          </p:nvPr>
        </p:nvSpPr>
        <p:spPr>
          <a:xfrm>
            <a:off x="863521" y="1454150"/>
            <a:ext cx="10833259" cy="5627894"/>
          </a:xfrm>
        </p:spPr>
        <p:txBody>
          <a:bodyPr>
            <a:noAutofit/>
          </a:bodyPr>
          <a:lstStyle/>
          <a:p>
            <a:r>
              <a:rPr lang="en-US" sz="2400" dirty="0">
                <a:solidFill>
                  <a:schemeClr val="accent1">
                    <a:lumMod val="75000"/>
                  </a:schemeClr>
                </a:solidFill>
              </a:rPr>
              <a:t>Breathlessness alone- </a:t>
            </a:r>
            <a:r>
              <a:rPr lang="en-US" sz="2400" dirty="0"/>
              <a:t>physiotherapy</a:t>
            </a:r>
          </a:p>
          <a:p>
            <a:r>
              <a:rPr lang="en-US" sz="2400" dirty="0">
                <a:solidFill>
                  <a:schemeClr val="accent1">
                    <a:lumMod val="75000"/>
                  </a:schemeClr>
                </a:solidFill>
              </a:rPr>
              <a:t>Persistent Cough with/without breathlessness</a:t>
            </a:r>
          </a:p>
          <a:p>
            <a:r>
              <a:rPr lang="en-US" sz="2400" dirty="0">
                <a:solidFill>
                  <a:schemeClr val="accent1">
                    <a:lumMod val="75000"/>
                  </a:schemeClr>
                </a:solidFill>
              </a:rPr>
              <a:t>Chronic Fatigue-</a:t>
            </a:r>
            <a:r>
              <a:rPr lang="en-US" sz="2400" dirty="0"/>
              <a:t>no abnormality detected in tests. Cause: lung pathology does contribute to fatigue, post-viral fatigue also has a central phenomenon (inflammatory‐mediated and neurocognitive dysfunction), </a:t>
            </a:r>
          </a:p>
          <a:p>
            <a:r>
              <a:rPr lang="en-US" altLang="en-US" sz="2400" dirty="0">
                <a:solidFill>
                  <a:schemeClr val="accent1">
                    <a:lumMod val="75000"/>
                  </a:schemeClr>
                </a:solidFill>
              </a:rPr>
              <a:t>Joint or muscle pain (myalgia)</a:t>
            </a:r>
          </a:p>
          <a:p>
            <a:r>
              <a:rPr lang="en-US" altLang="en-US" sz="2400" dirty="0">
                <a:solidFill>
                  <a:schemeClr val="accent1">
                    <a:lumMod val="75000"/>
                  </a:schemeClr>
                </a:solidFill>
              </a:rPr>
              <a:t>Heart Palpitations: due to </a:t>
            </a:r>
            <a:r>
              <a:rPr lang="en-US" sz="2400" dirty="0"/>
              <a:t>postural tachycardia syndrome, or postural orthostatic tachycardia syndrome (</a:t>
            </a:r>
            <a:r>
              <a:rPr lang="en-US" sz="2400" dirty="0" err="1"/>
              <a:t>PoTS</a:t>
            </a:r>
            <a:r>
              <a:rPr lang="en-US" sz="2400" dirty="0"/>
              <a:t>)</a:t>
            </a:r>
            <a:endParaRPr lang="en-US" altLang="en-US" sz="2400" dirty="0">
              <a:solidFill>
                <a:schemeClr val="accent1">
                  <a:lumMod val="75000"/>
                </a:schemeClr>
              </a:solidFill>
            </a:endParaRPr>
          </a:p>
          <a:p>
            <a:r>
              <a:rPr lang="en-US" altLang="en-US" sz="2400" dirty="0">
                <a:solidFill>
                  <a:schemeClr val="accent1">
                    <a:lumMod val="75000"/>
                  </a:schemeClr>
                </a:solidFill>
              </a:rPr>
              <a:t>Headaches</a:t>
            </a:r>
          </a:p>
          <a:p>
            <a:pPr marL="0" lvl="0" indent="0" defTabSz="914400" eaLnBrk="0" fontAlgn="base" hangingPunct="0">
              <a:lnSpc>
                <a:spcPct val="100000"/>
              </a:lnSpc>
              <a:spcBef>
                <a:spcPct val="0"/>
              </a:spcBef>
              <a:spcAft>
                <a:spcPct val="0"/>
              </a:spcAft>
              <a:buFontTx/>
              <a:buChar char="•"/>
            </a:pPr>
            <a:r>
              <a:rPr lang="en-US" altLang="en-US" sz="2400" dirty="0"/>
              <a:t> </a:t>
            </a:r>
            <a:r>
              <a:rPr lang="en-US" altLang="en-US" sz="2400" dirty="0">
                <a:solidFill>
                  <a:schemeClr val="accent1">
                    <a:lumMod val="75000"/>
                  </a:schemeClr>
                </a:solidFill>
              </a:rPr>
              <a:t>Neuro-</a:t>
            </a:r>
            <a:r>
              <a:rPr lang="en-US" altLang="en-US" sz="2400" dirty="0" err="1">
                <a:solidFill>
                  <a:schemeClr val="accent1">
                    <a:lumMod val="75000"/>
                  </a:schemeClr>
                </a:solidFill>
              </a:rPr>
              <a:t>psychaitry</a:t>
            </a:r>
            <a:r>
              <a:rPr lang="en-US" altLang="en-US" sz="2400" dirty="0">
                <a:solidFill>
                  <a:schemeClr val="accent1">
                    <a:lumMod val="75000"/>
                  </a:schemeClr>
                </a:solidFill>
              </a:rPr>
              <a:t> symptoms: </a:t>
            </a:r>
          </a:p>
          <a:p>
            <a:pPr marL="471007" lvl="1" indent="0" defTabSz="914400" eaLnBrk="0" fontAlgn="base" hangingPunct="0">
              <a:lnSpc>
                <a:spcPct val="100000"/>
              </a:lnSpc>
              <a:spcBef>
                <a:spcPct val="0"/>
              </a:spcBef>
              <a:spcAft>
                <a:spcPct val="0"/>
              </a:spcAft>
              <a:buFontTx/>
              <a:buChar char="•"/>
            </a:pPr>
            <a:r>
              <a:rPr lang="en-US" altLang="en-US" sz="2400" dirty="0"/>
              <a:t>difficulty sleeping 			anxiety and depression </a:t>
            </a:r>
          </a:p>
          <a:p>
            <a:pPr marL="471007" lvl="1" indent="0" defTabSz="914400" eaLnBrk="0" fontAlgn="base" hangingPunct="0">
              <a:lnSpc>
                <a:spcPct val="100000"/>
              </a:lnSpc>
              <a:spcBef>
                <a:spcPct val="0"/>
              </a:spcBef>
              <a:spcAft>
                <a:spcPct val="0"/>
              </a:spcAft>
              <a:buFontTx/>
              <a:buChar char="•"/>
            </a:pPr>
            <a:r>
              <a:rPr lang="en-US" altLang="en-US" sz="2400" dirty="0"/>
              <a:t>heart palpitations 			chest tightness or pain </a:t>
            </a:r>
          </a:p>
          <a:p>
            <a:pPr marL="471007" lvl="1" indent="0" defTabSz="914400" eaLnBrk="0" fontAlgn="base" hangingPunct="0">
              <a:lnSpc>
                <a:spcPct val="100000"/>
              </a:lnSpc>
              <a:spcBef>
                <a:spcPct val="0"/>
              </a:spcBef>
              <a:spcAft>
                <a:spcPct val="0"/>
              </a:spcAft>
              <a:buFontTx/>
              <a:buChar char="•"/>
            </a:pPr>
            <a:r>
              <a:rPr lang="en-US" altLang="en-US" sz="2400" dirty="0"/>
              <a:t>not being able to think straight or focus (‘brain fog’)  </a:t>
            </a:r>
          </a:p>
          <a:p>
            <a:pPr marL="0" indent="0" defTabSz="914400" eaLnBrk="0" fontAlgn="base" hangingPunct="0">
              <a:lnSpc>
                <a:spcPct val="100000"/>
              </a:lnSpc>
              <a:spcBef>
                <a:spcPct val="0"/>
              </a:spcBef>
              <a:spcAft>
                <a:spcPct val="0"/>
              </a:spcAft>
              <a:buFontTx/>
              <a:buChar char="•"/>
            </a:pPr>
            <a:r>
              <a:rPr lang="en-US" altLang="en-US" sz="2400" dirty="0"/>
              <a:t> </a:t>
            </a:r>
            <a:r>
              <a:rPr lang="en-US" altLang="en-US" sz="2400" dirty="0">
                <a:solidFill>
                  <a:schemeClr val="accent1">
                    <a:lumMod val="75000"/>
                  </a:schemeClr>
                </a:solidFill>
              </a:rPr>
              <a:t>Change to sense of smell and taste</a:t>
            </a:r>
          </a:p>
          <a:p>
            <a:endParaRPr lang="en-US" sz="2400" dirty="0"/>
          </a:p>
        </p:txBody>
      </p:sp>
    </p:spTree>
    <p:extLst>
      <p:ext uri="{BB962C8B-B14F-4D97-AF65-F5344CB8AC3E}">
        <p14:creationId xmlns:p14="http://schemas.microsoft.com/office/powerpoint/2010/main" val="39043342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74AA-5885-4AA2-ADF4-B44753B2CF56}"/>
              </a:ext>
            </a:extLst>
          </p:cNvPr>
          <p:cNvSpPr>
            <a:spLocks noGrp="1"/>
          </p:cNvSpPr>
          <p:nvPr>
            <p:ph type="title"/>
          </p:nvPr>
        </p:nvSpPr>
        <p:spPr/>
        <p:txBody>
          <a:bodyPr/>
          <a:lstStyle/>
          <a:p>
            <a:r>
              <a:rPr lang="en-US" dirty="0">
                <a:solidFill>
                  <a:schemeClr val="accent5">
                    <a:lumMod val="75000"/>
                  </a:schemeClr>
                </a:solidFill>
              </a:rPr>
              <a:t>Long Covid Syndrome and</a:t>
            </a:r>
            <a:br>
              <a:rPr lang="en-US" dirty="0">
                <a:solidFill>
                  <a:schemeClr val="accent5">
                    <a:lumMod val="75000"/>
                  </a:schemeClr>
                </a:solidFill>
              </a:rPr>
            </a:br>
            <a:r>
              <a:rPr lang="en-US" dirty="0">
                <a:solidFill>
                  <a:schemeClr val="accent5">
                    <a:lumMod val="75000"/>
                  </a:schemeClr>
                </a:solidFill>
              </a:rPr>
              <a:t>Chronic covid syndrome</a:t>
            </a:r>
          </a:p>
        </p:txBody>
      </p:sp>
      <p:sp>
        <p:nvSpPr>
          <p:cNvPr id="3" name="Content Placeholder 2">
            <a:extLst>
              <a:ext uri="{FF2B5EF4-FFF2-40B4-BE49-F238E27FC236}">
                <a16:creationId xmlns:a16="http://schemas.microsoft.com/office/drawing/2014/main" id="{4420D27C-0C1B-4CA4-A0B2-DE1679FC52AB}"/>
              </a:ext>
            </a:extLst>
          </p:cNvPr>
          <p:cNvSpPr>
            <a:spLocks noGrp="1"/>
          </p:cNvSpPr>
          <p:nvPr>
            <p:ph idx="1"/>
          </p:nvPr>
        </p:nvSpPr>
        <p:spPr/>
        <p:txBody>
          <a:bodyPr>
            <a:normAutofit fontScale="92500"/>
          </a:bodyPr>
          <a:lstStyle/>
          <a:p>
            <a:r>
              <a:rPr lang="en-US" sz="3200" dirty="0"/>
              <a:t>Individual's symptoms are related to the infection itself, treatments received or interaction with their chronic condition</a:t>
            </a:r>
          </a:p>
          <a:p>
            <a:r>
              <a:rPr lang="en-US" dirty="0">
                <a:solidFill>
                  <a:schemeClr val="accent1">
                    <a:lumMod val="75000"/>
                  </a:schemeClr>
                </a:solidFill>
              </a:rPr>
              <a:t>Management involves-respiratory </a:t>
            </a:r>
            <a:r>
              <a:rPr lang="en-US" dirty="0"/>
              <a:t>medicine, cardiology, rehabilitation medicine) and cognate disciplines (including physiotherapy, occupational therapy, psychology, speech and language therapy, and dietetics), Telerehabilitation</a:t>
            </a:r>
          </a:p>
          <a:p>
            <a:r>
              <a:rPr lang="en-US" dirty="0"/>
              <a:t>need a multifaceted approach to tackle the physical, cognitive, psychological, social, and vocational domains of this health condition. </a:t>
            </a:r>
          </a:p>
          <a:p>
            <a:r>
              <a:rPr lang="en-US" dirty="0"/>
              <a:t>Its presence in pediatric population is also noted- headaches, fatiguability are known. Exact incidence is not known yet. </a:t>
            </a:r>
          </a:p>
          <a:p>
            <a:endParaRPr lang="en-US" dirty="0"/>
          </a:p>
        </p:txBody>
      </p:sp>
    </p:spTree>
    <p:extLst>
      <p:ext uri="{BB962C8B-B14F-4D97-AF65-F5344CB8AC3E}">
        <p14:creationId xmlns:p14="http://schemas.microsoft.com/office/powerpoint/2010/main" val="2545275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9D09-E3D3-45EA-97AA-CBB8C661538C}"/>
              </a:ext>
            </a:extLst>
          </p:cNvPr>
          <p:cNvSpPr>
            <a:spLocks noGrp="1"/>
          </p:cNvSpPr>
          <p:nvPr>
            <p:ph type="title"/>
          </p:nvPr>
        </p:nvSpPr>
        <p:spPr/>
        <p:txBody>
          <a:bodyPr/>
          <a:lstStyle/>
          <a:p>
            <a:r>
              <a:rPr lang="en-US" dirty="0">
                <a:solidFill>
                  <a:schemeClr val="accent5">
                    <a:lumMod val="75000"/>
                  </a:schemeClr>
                </a:solidFill>
              </a:rPr>
              <a:t>Post-covid Pediatric </a:t>
            </a:r>
            <a:r>
              <a:rPr lang="en-US" dirty="0" err="1">
                <a:solidFill>
                  <a:schemeClr val="accent5">
                    <a:lumMod val="75000"/>
                  </a:schemeClr>
                </a:solidFill>
              </a:rPr>
              <a:t>Mucormycosis</a:t>
            </a:r>
            <a:r>
              <a:rPr lang="en-US" dirty="0">
                <a:solidFill>
                  <a:schemeClr val="accent5">
                    <a:lumMod val="75000"/>
                  </a:schemeClr>
                </a:solidFill>
              </a:rPr>
              <a:t> </a:t>
            </a:r>
          </a:p>
        </p:txBody>
      </p:sp>
      <p:sp>
        <p:nvSpPr>
          <p:cNvPr id="3" name="Content Placeholder 2">
            <a:extLst>
              <a:ext uri="{FF2B5EF4-FFF2-40B4-BE49-F238E27FC236}">
                <a16:creationId xmlns:a16="http://schemas.microsoft.com/office/drawing/2014/main" id="{F49F7055-D4B7-4128-842B-8EC078187339}"/>
              </a:ext>
            </a:extLst>
          </p:cNvPr>
          <p:cNvSpPr>
            <a:spLocks noGrp="1"/>
          </p:cNvSpPr>
          <p:nvPr>
            <p:ph idx="1"/>
          </p:nvPr>
        </p:nvSpPr>
        <p:spPr>
          <a:xfrm>
            <a:off x="863521" y="1682750"/>
            <a:ext cx="10833259" cy="5054715"/>
          </a:xfrm>
        </p:spPr>
        <p:txBody>
          <a:bodyPr>
            <a:normAutofit/>
          </a:bodyPr>
          <a:lstStyle/>
          <a:p>
            <a:r>
              <a:rPr lang="en-US" sz="2400" dirty="0"/>
              <a:t>Cases have been reported in India (Mumbai, Rajasthan) where children from age 6 </a:t>
            </a:r>
            <a:r>
              <a:rPr lang="en-US" sz="2400" dirty="0" err="1"/>
              <a:t>yr</a:t>
            </a:r>
            <a:r>
              <a:rPr lang="en-US" sz="2400" dirty="0"/>
              <a:t> to 14 yrs. have been diagnosed and treated for post covid </a:t>
            </a:r>
            <a:r>
              <a:rPr lang="en-US" sz="2400" dirty="0" err="1"/>
              <a:t>mucormycosis</a:t>
            </a:r>
            <a:r>
              <a:rPr lang="en-US" sz="2400" dirty="0"/>
              <a:t>. </a:t>
            </a:r>
          </a:p>
          <a:p>
            <a:r>
              <a:rPr lang="en-US" sz="2400" dirty="0"/>
              <a:t>5 cases being reported in Rajasthan (2 of them died after hospitalization)</a:t>
            </a:r>
          </a:p>
          <a:p>
            <a:r>
              <a:rPr lang="en-US" sz="2400" dirty="0">
                <a:solidFill>
                  <a:schemeClr val="accent5">
                    <a:lumMod val="50000"/>
                  </a:schemeClr>
                </a:solidFill>
              </a:rPr>
              <a:t>History of diabetes with such cases is not consistent</a:t>
            </a:r>
            <a:r>
              <a:rPr lang="en-US" sz="2400" dirty="0"/>
              <a:t>. Some children had no diabetes, some had developed diabetes post covid and some children were known diabetic cases.</a:t>
            </a:r>
          </a:p>
          <a:p>
            <a:r>
              <a:rPr lang="en-US" sz="2400" dirty="0">
                <a:solidFill>
                  <a:schemeClr val="accent5">
                    <a:lumMod val="50000"/>
                  </a:schemeClr>
                </a:solidFill>
              </a:rPr>
              <a:t>Management have included- </a:t>
            </a:r>
            <a:r>
              <a:rPr lang="en-US" sz="2400" dirty="0"/>
              <a:t>sinus debridement,  enucleation of eyes along with six weeks of medicines like </a:t>
            </a:r>
            <a:r>
              <a:rPr lang="en-US" sz="2400" dirty="0" err="1"/>
              <a:t>Amphotericn</a:t>
            </a:r>
            <a:r>
              <a:rPr lang="en-US" sz="2400" dirty="0"/>
              <a:t> B with </a:t>
            </a:r>
            <a:r>
              <a:rPr lang="en-US" sz="2400" dirty="0" err="1"/>
              <a:t>Posconazole</a:t>
            </a:r>
            <a:r>
              <a:rPr lang="en-US" sz="2400" dirty="0"/>
              <a:t> was also done</a:t>
            </a:r>
          </a:p>
          <a:p>
            <a:r>
              <a:rPr lang="en-US" sz="2400" dirty="0"/>
              <a:t>A team of doctors including a </a:t>
            </a:r>
            <a:r>
              <a:rPr lang="en-US" sz="2400" dirty="0" err="1"/>
              <a:t>paediatrician</a:t>
            </a:r>
            <a:r>
              <a:rPr lang="en-US" sz="2400" dirty="0"/>
              <a:t>, </a:t>
            </a:r>
            <a:r>
              <a:rPr lang="en-US" sz="2400" dirty="0" err="1"/>
              <a:t>paediatric</a:t>
            </a:r>
            <a:r>
              <a:rPr lang="en-US" sz="2400" dirty="0"/>
              <a:t> ICU team, ENT surgeon, Ophthalmologist, Radiologist and ICU </a:t>
            </a:r>
            <a:r>
              <a:rPr lang="en-US" sz="2400" dirty="0" err="1"/>
              <a:t>anaesthesia</a:t>
            </a:r>
            <a:r>
              <a:rPr lang="en-US" sz="2400" dirty="0"/>
              <a:t> backup were needed to manage them.</a:t>
            </a:r>
          </a:p>
        </p:txBody>
      </p:sp>
      <p:sp>
        <p:nvSpPr>
          <p:cNvPr id="4" name="Rectangle 3">
            <a:extLst>
              <a:ext uri="{FF2B5EF4-FFF2-40B4-BE49-F238E27FC236}">
                <a16:creationId xmlns:a16="http://schemas.microsoft.com/office/drawing/2014/main" id="{F883CEAC-E8A2-4202-AB0F-03BAE497DCC0}"/>
              </a:ext>
            </a:extLst>
          </p:cNvPr>
          <p:cNvSpPr/>
          <p:nvPr/>
        </p:nvSpPr>
        <p:spPr>
          <a:xfrm>
            <a:off x="860398" y="6554279"/>
            <a:ext cx="11210951" cy="646331"/>
          </a:xfrm>
          <a:prstGeom prst="rect">
            <a:avLst/>
          </a:prstGeom>
        </p:spPr>
        <p:txBody>
          <a:bodyPr wrap="square">
            <a:spAutoFit/>
          </a:bodyPr>
          <a:lstStyle/>
          <a:p>
            <a:r>
              <a:rPr lang="en-US" i="1" dirty="0">
                <a:solidFill>
                  <a:schemeClr val="accent5">
                    <a:lumMod val="50000"/>
                  </a:schemeClr>
                </a:solidFill>
              </a:rPr>
              <a:t>https://www.hindustantimes.com/cities/jaipur-news/increase-in-mucormycosis-cases-among-rajasthan-children-concerning-doctors-101626686426399.html</a:t>
            </a:r>
          </a:p>
        </p:txBody>
      </p:sp>
    </p:spTree>
    <p:extLst>
      <p:ext uri="{BB962C8B-B14F-4D97-AF65-F5344CB8AC3E}">
        <p14:creationId xmlns:p14="http://schemas.microsoft.com/office/powerpoint/2010/main" val="245933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417C-C5B3-4EE1-A1BE-3CFF475D2683}"/>
              </a:ext>
            </a:extLst>
          </p:cNvPr>
          <p:cNvSpPr>
            <a:spLocks noGrp="1"/>
          </p:cNvSpPr>
          <p:nvPr>
            <p:ph type="title"/>
          </p:nvPr>
        </p:nvSpPr>
        <p:spPr/>
        <p:txBody>
          <a:bodyPr/>
          <a:lstStyle/>
          <a:p>
            <a:r>
              <a:rPr lang="en-US" dirty="0"/>
              <a:t>Pediatric COVID cases: Epidemiology </a:t>
            </a:r>
          </a:p>
        </p:txBody>
      </p:sp>
      <p:sp>
        <p:nvSpPr>
          <p:cNvPr id="3" name="Content Placeholder 2">
            <a:extLst>
              <a:ext uri="{FF2B5EF4-FFF2-40B4-BE49-F238E27FC236}">
                <a16:creationId xmlns:a16="http://schemas.microsoft.com/office/drawing/2014/main" id="{283DB549-3609-4B85-B365-7684C6646DD5}"/>
              </a:ext>
            </a:extLst>
          </p:cNvPr>
          <p:cNvSpPr>
            <a:spLocks noGrp="1"/>
          </p:cNvSpPr>
          <p:nvPr>
            <p:ph idx="1"/>
          </p:nvPr>
        </p:nvSpPr>
        <p:spPr/>
        <p:txBody>
          <a:bodyPr>
            <a:normAutofit/>
          </a:bodyPr>
          <a:lstStyle/>
          <a:p>
            <a:r>
              <a:rPr lang="en-US" dirty="0">
                <a:solidFill>
                  <a:schemeClr val="accent2">
                    <a:lumMod val="75000"/>
                  </a:schemeClr>
                </a:solidFill>
              </a:rPr>
              <a:t>AAP reports in US, </a:t>
            </a:r>
            <a:r>
              <a:rPr lang="en-US" dirty="0"/>
              <a:t>&gt;8.5 million children have tested positive since the beginning of the pandemic (17.4% of all cases 486 Cr as on 6.01.22) </a:t>
            </a:r>
          </a:p>
          <a:p>
            <a:r>
              <a:rPr lang="en-US" dirty="0"/>
              <a:t>Till Dec 30</a:t>
            </a:r>
            <a:r>
              <a:rPr lang="en-US" baseline="30000" dirty="0"/>
              <a:t>th</a:t>
            </a:r>
            <a:r>
              <a:rPr lang="en-US" dirty="0"/>
              <a:t> 325,000 pediatric cases. By January 6</a:t>
            </a:r>
            <a:r>
              <a:rPr lang="en-US" baseline="30000" dirty="0"/>
              <a:t>th</a:t>
            </a:r>
            <a:r>
              <a:rPr lang="en-US" dirty="0"/>
              <a:t> 580,000 cases reported (78% increase mostly due to Omicron)</a:t>
            </a:r>
          </a:p>
          <a:p>
            <a:r>
              <a:rPr lang="en-US" dirty="0"/>
              <a:t>Rate of hospitalization:- 1.77%-4.3% of total COVID cases  </a:t>
            </a:r>
            <a:br>
              <a:rPr lang="en-US" dirty="0"/>
            </a:br>
            <a:r>
              <a:rPr lang="en-US" dirty="0"/>
              <a:t>			         	    0.1%-1.6% of childhood COVID-19 cases</a:t>
            </a:r>
          </a:p>
          <a:p>
            <a:r>
              <a:rPr lang="en-US" dirty="0"/>
              <a:t>Mortality:- 0.00-0.27% of total COVID deaths</a:t>
            </a:r>
            <a:br>
              <a:rPr lang="en-US" dirty="0"/>
            </a:br>
            <a:r>
              <a:rPr lang="en-US" dirty="0"/>
              <a:t>		 0.00-0.02% of  pediatric COVID cases</a:t>
            </a:r>
          </a:p>
          <a:p>
            <a:endParaRPr lang="en-US" dirty="0"/>
          </a:p>
          <a:p>
            <a:pPr marL="0" indent="0">
              <a:buNone/>
            </a:pPr>
            <a:endParaRPr lang="en-US" dirty="0"/>
          </a:p>
        </p:txBody>
      </p:sp>
      <p:sp>
        <p:nvSpPr>
          <p:cNvPr id="4" name="TextBox 3">
            <a:extLst>
              <a:ext uri="{FF2B5EF4-FFF2-40B4-BE49-F238E27FC236}">
                <a16:creationId xmlns:a16="http://schemas.microsoft.com/office/drawing/2014/main" id="{298D89B5-7B42-4BE1-AD63-81E9AA7D60ED}"/>
              </a:ext>
            </a:extLst>
          </p:cNvPr>
          <p:cNvSpPr txBox="1"/>
          <p:nvPr/>
        </p:nvSpPr>
        <p:spPr>
          <a:xfrm>
            <a:off x="7194550" y="6940550"/>
            <a:ext cx="4114800" cy="369332"/>
          </a:xfrm>
          <a:prstGeom prst="rect">
            <a:avLst/>
          </a:prstGeom>
          <a:noFill/>
        </p:spPr>
        <p:txBody>
          <a:bodyPr wrap="square" rtlCol="0">
            <a:spAutoFit/>
          </a:bodyPr>
          <a:lstStyle/>
          <a:p>
            <a:r>
              <a:rPr lang="en-US" dirty="0">
                <a:solidFill>
                  <a:schemeClr val="bg1">
                    <a:lumMod val="65000"/>
                  </a:schemeClr>
                </a:solidFill>
              </a:rPr>
              <a:t>Data available to AAP as on 06.01.2022</a:t>
            </a:r>
          </a:p>
        </p:txBody>
      </p:sp>
    </p:spTree>
    <p:extLst>
      <p:ext uri="{BB962C8B-B14F-4D97-AF65-F5344CB8AC3E}">
        <p14:creationId xmlns:p14="http://schemas.microsoft.com/office/powerpoint/2010/main" val="2463377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4330-2CFA-46CD-9E8A-C1B0BB7A969A}"/>
              </a:ext>
            </a:extLst>
          </p:cNvPr>
          <p:cNvSpPr>
            <a:spLocks noGrp="1"/>
          </p:cNvSpPr>
          <p:nvPr>
            <p:ph type="title"/>
          </p:nvPr>
        </p:nvSpPr>
        <p:spPr/>
        <p:txBody>
          <a:bodyPr/>
          <a:lstStyle/>
          <a:p>
            <a:r>
              <a:rPr lang="en-US" dirty="0"/>
              <a:t>COVID-19 vaccines</a:t>
            </a:r>
          </a:p>
        </p:txBody>
      </p:sp>
      <p:sp>
        <p:nvSpPr>
          <p:cNvPr id="3" name="Text Placeholder 2">
            <a:extLst>
              <a:ext uri="{FF2B5EF4-FFF2-40B4-BE49-F238E27FC236}">
                <a16:creationId xmlns:a16="http://schemas.microsoft.com/office/drawing/2014/main" id="{A8A5CF58-C403-49A2-BCFB-5482A1A05D83}"/>
              </a:ext>
            </a:extLst>
          </p:cNvPr>
          <p:cNvSpPr>
            <a:spLocks noGrp="1"/>
          </p:cNvSpPr>
          <p:nvPr>
            <p:ph type="body" idx="1"/>
          </p:nvPr>
        </p:nvSpPr>
        <p:spPr/>
        <p:txBody>
          <a:bodyPr/>
          <a:lstStyle/>
          <a:p>
            <a:r>
              <a:rPr lang="en-US" dirty="0"/>
              <a:t>For children (India)</a:t>
            </a:r>
          </a:p>
        </p:txBody>
      </p:sp>
      <p:pic>
        <p:nvPicPr>
          <p:cNvPr id="7" name="Picture 6">
            <a:extLst>
              <a:ext uri="{FF2B5EF4-FFF2-40B4-BE49-F238E27FC236}">
                <a16:creationId xmlns:a16="http://schemas.microsoft.com/office/drawing/2014/main" id="{A0CA2774-7CFE-4E90-972E-2CF5DEDB3866}"/>
              </a:ext>
            </a:extLst>
          </p:cNvPr>
          <p:cNvPicPr>
            <a:picLocks noChangeAspect="1"/>
          </p:cNvPicPr>
          <p:nvPr/>
        </p:nvPicPr>
        <p:blipFill rotWithShape="1">
          <a:blip r:embed="rId2">
            <a:extLst>
              <a:ext uri="{28A0092B-C50C-407E-A947-70E740481C1C}">
                <a14:useLocalDpi xmlns:a14="http://schemas.microsoft.com/office/drawing/2010/main" val="0"/>
              </a:ext>
            </a:extLst>
          </a:blip>
          <a:srcRect l="51207" t="18859" r="8718"/>
          <a:stretch/>
        </p:blipFill>
        <p:spPr>
          <a:xfrm>
            <a:off x="8108950" y="329672"/>
            <a:ext cx="4114800" cy="4289425"/>
          </a:xfrm>
          <a:prstGeom prst="ellipse">
            <a:avLst/>
          </a:prstGeom>
        </p:spPr>
      </p:pic>
    </p:spTree>
    <p:extLst>
      <p:ext uri="{BB962C8B-B14F-4D97-AF65-F5344CB8AC3E}">
        <p14:creationId xmlns:p14="http://schemas.microsoft.com/office/powerpoint/2010/main" val="1620687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FA66CAA-F959-4A37-B605-72E8DD7CE919}"/>
              </a:ext>
            </a:extLst>
          </p:cNvPr>
          <p:cNvGraphicFramePr/>
          <p:nvPr>
            <p:extLst>
              <p:ext uri="{D42A27DB-BD31-4B8C-83A1-F6EECF244321}">
                <p14:modId xmlns:p14="http://schemas.microsoft.com/office/powerpoint/2010/main" val="3352576453"/>
              </p:ext>
            </p:extLst>
          </p:nvPr>
        </p:nvGraphicFramePr>
        <p:xfrm>
          <a:off x="1608931" y="0"/>
          <a:ext cx="8373533" cy="5582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2">
            <a:extLst>
              <a:ext uri="{FF2B5EF4-FFF2-40B4-BE49-F238E27FC236}">
                <a16:creationId xmlns:a16="http://schemas.microsoft.com/office/drawing/2014/main" id="{01894468-5856-4724-833D-E22A34DDA23F}"/>
              </a:ext>
            </a:extLst>
          </p:cNvPr>
          <p:cNvSpPr txBox="1">
            <a:spLocks noChangeArrowheads="1"/>
          </p:cNvSpPr>
          <p:nvPr/>
        </p:nvSpPr>
        <p:spPr bwMode="auto">
          <a:xfrm>
            <a:off x="1981200" y="1814512"/>
            <a:ext cx="723900" cy="46513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PRE- CLINICAL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0050E69E-C7C9-4550-9A23-F71C0B504FA3}"/>
              </a:ext>
            </a:extLst>
          </p:cNvPr>
          <p:cNvSpPr txBox="1">
            <a:spLocks noChangeArrowheads="1"/>
          </p:cNvSpPr>
          <p:nvPr/>
        </p:nvSpPr>
        <p:spPr bwMode="auto">
          <a:xfrm>
            <a:off x="3319545" y="1822449"/>
            <a:ext cx="733425"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PHASE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65AE19E5-CFD7-4FA2-B7E4-FA629B9D10E3}"/>
              </a:ext>
            </a:extLst>
          </p:cNvPr>
          <p:cNvSpPr txBox="1">
            <a:spLocks noChangeArrowheads="1"/>
          </p:cNvSpPr>
          <p:nvPr/>
        </p:nvSpPr>
        <p:spPr bwMode="auto">
          <a:xfrm>
            <a:off x="4667415" y="1804914"/>
            <a:ext cx="733425"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PHASE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8F10A2D3-5755-4FFE-BB9B-DF10D1C719B3}"/>
              </a:ext>
            </a:extLst>
          </p:cNvPr>
          <p:cNvSpPr txBox="1">
            <a:spLocks noChangeArrowheads="1"/>
          </p:cNvSpPr>
          <p:nvPr/>
        </p:nvSpPr>
        <p:spPr bwMode="auto">
          <a:xfrm>
            <a:off x="5993738" y="1822449"/>
            <a:ext cx="733425"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PHASE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E06BE798-23E4-4E51-93D2-C1C1D0AE1C7A}"/>
              </a:ext>
            </a:extLst>
          </p:cNvPr>
          <p:cNvSpPr txBox="1">
            <a:spLocks noChangeArrowheads="1"/>
          </p:cNvSpPr>
          <p:nvPr/>
        </p:nvSpPr>
        <p:spPr bwMode="auto">
          <a:xfrm>
            <a:off x="7370762" y="1814512"/>
            <a:ext cx="733425" cy="4476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IN 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988714CE-0D3E-46C7-8F78-E20620B47759}"/>
              </a:ext>
            </a:extLst>
          </p:cNvPr>
          <p:cNvSpPr txBox="1">
            <a:spLocks noChangeArrowheads="1"/>
          </p:cNvSpPr>
          <p:nvPr/>
        </p:nvSpPr>
        <p:spPr bwMode="auto">
          <a:xfrm>
            <a:off x="8796120" y="1818480"/>
            <a:ext cx="733425" cy="43973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PHASE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ED9B219A-9416-4CB7-8775-6A4BE2F05F62}"/>
              </a:ext>
            </a:extLst>
          </p:cNvPr>
          <p:cNvSpPr txBox="1">
            <a:spLocks noChangeArrowheads="1"/>
          </p:cNvSpPr>
          <p:nvPr/>
        </p:nvSpPr>
        <p:spPr bwMode="auto">
          <a:xfrm>
            <a:off x="1622316" y="3023293"/>
            <a:ext cx="144733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being explored in lab experiments and animals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1" name="Text Box 11">
            <a:extLst>
              <a:ext uri="{FF2B5EF4-FFF2-40B4-BE49-F238E27FC236}">
                <a16:creationId xmlns:a16="http://schemas.microsoft.com/office/drawing/2014/main" id="{8F96D32B-DA88-4809-A6B8-59BF93646A61}"/>
              </a:ext>
            </a:extLst>
          </p:cNvPr>
          <p:cNvSpPr txBox="1">
            <a:spLocks noChangeArrowheads="1"/>
          </p:cNvSpPr>
          <p:nvPr/>
        </p:nvSpPr>
        <p:spPr bwMode="auto">
          <a:xfrm>
            <a:off x="3083034" y="3010623"/>
            <a:ext cx="1170665" cy="103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undergoing safety tests in healthy young individuals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D3732950-A0AA-45F5-A296-C4129E6ABBB1}"/>
              </a:ext>
            </a:extLst>
          </p:cNvPr>
          <p:cNvSpPr txBox="1">
            <a:spLocks noChangeArrowheads="1"/>
          </p:cNvSpPr>
          <p:nvPr/>
        </p:nvSpPr>
        <p:spPr bwMode="auto">
          <a:xfrm>
            <a:off x="4509294" y="2996448"/>
            <a:ext cx="1158347" cy="93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being tested in broader groups of people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4BBA8F64-095B-4EA7-9129-58945CBF95CA}"/>
              </a:ext>
            </a:extLst>
          </p:cNvPr>
          <p:cNvSpPr txBox="1">
            <a:spLocks noChangeArrowheads="1"/>
          </p:cNvSpPr>
          <p:nvPr/>
        </p:nvSpPr>
        <p:spPr bwMode="auto">
          <a:xfrm>
            <a:off x="5843791" y="2983016"/>
            <a:ext cx="1095375" cy="11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in large international trials to test their impact on COVID-19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D28C4FE0-C892-421F-95A6-FA3A434BB7DA}"/>
              </a:ext>
            </a:extLst>
          </p:cNvPr>
          <p:cNvSpPr txBox="1">
            <a:spLocks noChangeArrowheads="1"/>
          </p:cNvSpPr>
          <p:nvPr/>
        </p:nvSpPr>
        <p:spPr bwMode="auto">
          <a:xfrm>
            <a:off x="7290065" y="3012219"/>
            <a:ext cx="1069975" cy="113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currently being offered to general population</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5" name="Text Box 15">
            <a:extLst>
              <a:ext uri="{FF2B5EF4-FFF2-40B4-BE49-F238E27FC236}">
                <a16:creationId xmlns:a16="http://schemas.microsoft.com/office/drawing/2014/main" id="{82CCC49C-395F-4E14-8FDD-3B9B4BC1CB91}"/>
              </a:ext>
            </a:extLst>
          </p:cNvPr>
          <p:cNvSpPr txBox="1">
            <a:spLocks noChangeArrowheads="1"/>
          </p:cNvSpPr>
          <p:nvPr/>
        </p:nvSpPr>
        <p:spPr bwMode="auto">
          <a:xfrm>
            <a:off x="8498152" y="2981047"/>
            <a:ext cx="1346200" cy="113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Are being monitored in the wider population after being approved</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096D57D2-5515-420D-BC65-D1FC075065F7}"/>
              </a:ext>
            </a:extLst>
          </p:cNvPr>
          <p:cNvSpPr>
            <a:spLocks noChangeArrowheads="1"/>
          </p:cNvSpPr>
          <p:nvPr/>
        </p:nvSpPr>
        <p:spPr bwMode="auto">
          <a:xfrm>
            <a:off x="1608931" y="4458216"/>
            <a:ext cx="72247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COVID-19 vaccine types in development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Candidate in clinical phases I-III </a:t>
            </a:r>
            <a:r>
              <a:rPr kumimoji="0" lang="en-US" altLang="en-US" sz="2000" b="0" i="1"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(as on 26/01/2021)</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Whole virus= 15</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Protein Subunit=13</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Nucleic acid=2</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Mangal" panose="02040503050203030202" pitchFamily="18" charset="0"/>
              </a:rPr>
              <a:t>Viral Vector= 15</a:t>
            </a:r>
            <a:endParaRPr kumimoji="0" lang="en-US" altLang="en-US" sz="2000" b="0" i="0" u="none" strike="noStrike" cap="none" normalizeH="0" baseline="0" dirty="0">
              <a:ln>
                <a:noFill/>
              </a:ln>
              <a:solidFill>
                <a:schemeClr val="tx1"/>
              </a:solidFill>
              <a:effectLst/>
              <a:latin typeface="+mn-lt"/>
            </a:endParaRPr>
          </a:p>
        </p:txBody>
      </p:sp>
      <p:sp>
        <p:nvSpPr>
          <p:cNvPr id="17" name="Rectangle 15">
            <a:extLst>
              <a:ext uri="{FF2B5EF4-FFF2-40B4-BE49-F238E27FC236}">
                <a16:creationId xmlns:a16="http://schemas.microsoft.com/office/drawing/2014/main" id="{8EECA93D-95CB-431F-9A21-56AF87059FC2}"/>
              </a:ext>
            </a:extLst>
          </p:cNvPr>
          <p:cNvSpPr>
            <a:spLocks noChangeArrowheads="1"/>
          </p:cNvSpPr>
          <p:nvPr/>
        </p:nvSpPr>
        <p:spPr bwMode="auto">
          <a:xfrm>
            <a:off x="1860550" y="1716087"/>
            <a:ext cx="12560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1">
            <a:extLst>
              <a:ext uri="{FF2B5EF4-FFF2-40B4-BE49-F238E27FC236}">
                <a16:creationId xmlns:a16="http://schemas.microsoft.com/office/drawing/2014/main" id="{0AA36883-0B7B-41BF-805D-3E1A7911F619}"/>
              </a:ext>
            </a:extLst>
          </p:cNvPr>
          <p:cNvSpPr>
            <a:spLocks noChangeArrowheads="1"/>
          </p:cNvSpPr>
          <p:nvPr/>
        </p:nvSpPr>
        <p:spPr bwMode="auto">
          <a:xfrm>
            <a:off x="1586795" y="263853"/>
            <a:ext cx="58449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mj-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Mangal" panose="02040503050203030202" pitchFamily="18" charset="0"/>
              </a:rPr>
              <a:t>The COVID-19 VACCINE RACE </a:t>
            </a:r>
            <a:endParaRPr kumimoji="0" lang="en-US" altLang="en-US" sz="3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000900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4312-E51E-4263-B1AA-4CA56154C787}"/>
              </a:ext>
            </a:extLst>
          </p:cNvPr>
          <p:cNvSpPr>
            <a:spLocks noGrp="1"/>
          </p:cNvSpPr>
          <p:nvPr>
            <p:ph type="title"/>
          </p:nvPr>
        </p:nvSpPr>
        <p:spPr/>
        <p:txBody>
          <a:bodyPr/>
          <a:lstStyle/>
          <a:p>
            <a:r>
              <a:rPr lang="en-US" dirty="0">
                <a:solidFill>
                  <a:schemeClr val="accent5">
                    <a:lumMod val="75000"/>
                  </a:schemeClr>
                </a:solidFill>
              </a:rPr>
              <a:t>Type of COVID-19 vaccines</a:t>
            </a:r>
          </a:p>
        </p:txBody>
      </p:sp>
      <p:sp>
        <p:nvSpPr>
          <p:cNvPr id="3" name="Content Placeholder 2">
            <a:extLst>
              <a:ext uri="{FF2B5EF4-FFF2-40B4-BE49-F238E27FC236}">
                <a16:creationId xmlns:a16="http://schemas.microsoft.com/office/drawing/2014/main" id="{1E76D315-697E-42CE-A9C2-6F8D478399FF}"/>
              </a:ext>
            </a:extLst>
          </p:cNvPr>
          <p:cNvSpPr>
            <a:spLocks noGrp="1"/>
          </p:cNvSpPr>
          <p:nvPr>
            <p:ph idx="1"/>
          </p:nvPr>
        </p:nvSpPr>
        <p:spPr/>
        <p:txBody>
          <a:bodyPr>
            <a:normAutofit/>
          </a:bodyPr>
          <a:lstStyle/>
          <a:p>
            <a:pPr marL="0" indent="0">
              <a:buNone/>
            </a:pPr>
            <a:r>
              <a:rPr lang="en-US" dirty="0"/>
              <a:t>4 different type of vaccines</a:t>
            </a:r>
          </a:p>
          <a:p>
            <a:r>
              <a:rPr lang="en-US" dirty="0">
                <a:solidFill>
                  <a:schemeClr val="accent5">
                    <a:lumMod val="75000"/>
                  </a:schemeClr>
                </a:solidFill>
              </a:rPr>
              <a:t>Whole virus</a:t>
            </a:r>
          </a:p>
          <a:p>
            <a:r>
              <a:rPr lang="en-US" dirty="0">
                <a:solidFill>
                  <a:schemeClr val="accent5">
                    <a:lumMod val="75000"/>
                  </a:schemeClr>
                </a:solidFill>
              </a:rPr>
              <a:t>Protein Subunit</a:t>
            </a:r>
          </a:p>
          <a:p>
            <a:r>
              <a:rPr lang="en-US" dirty="0">
                <a:solidFill>
                  <a:schemeClr val="accent5">
                    <a:lumMod val="75000"/>
                  </a:schemeClr>
                </a:solidFill>
              </a:rPr>
              <a:t>Viral Vector</a:t>
            </a:r>
          </a:p>
          <a:p>
            <a:r>
              <a:rPr lang="en-US" dirty="0">
                <a:solidFill>
                  <a:schemeClr val="accent5">
                    <a:lumMod val="75000"/>
                  </a:schemeClr>
                </a:solidFill>
              </a:rPr>
              <a:t>Nucleic Acid (mRNA or DNA)</a:t>
            </a:r>
          </a:p>
          <a:p>
            <a:endParaRPr lang="en-US" dirty="0">
              <a:solidFill>
                <a:schemeClr val="accent5">
                  <a:lumMod val="75000"/>
                </a:schemeClr>
              </a:solidFill>
            </a:endParaRPr>
          </a:p>
        </p:txBody>
      </p:sp>
      <p:sp>
        <p:nvSpPr>
          <p:cNvPr id="4" name="TextBox 3">
            <a:extLst>
              <a:ext uri="{FF2B5EF4-FFF2-40B4-BE49-F238E27FC236}">
                <a16:creationId xmlns:a16="http://schemas.microsoft.com/office/drawing/2014/main" id="{28A8F45C-5302-4369-A885-06D4113AB219}"/>
              </a:ext>
            </a:extLst>
          </p:cNvPr>
          <p:cNvSpPr txBox="1"/>
          <p:nvPr/>
        </p:nvSpPr>
        <p:spPr>
          <a:xfrm>
            <a:off x="6813550" y="1844103"/>
            <a:ext cx="4267200" cy="2978444"/>
          </a:xfrm>
          <a:prstGeom prst="rect">
            <a:avLst/>
          </a:prstGeom>
          <a:noFill/>
        </p:spPr>
        <p:txBody>
          <a:bodyPr wrap="square" rtlCol="0">
            <a:spAutoFit/>
          </a:bodyPr>
          <a:lstStyle/>
          <a:p>
            <a:pPr>
              <a:lnSpc>
                <a:spcPct val="150000"/>
              </a:lnSpc>
            </a:pPr>
            <a:r>
              <a:rPr lang="en-US" sz="2800" dirty="0"/>
              <a:t>Examples</a:t>
            </a:r>
          </a:p>
          <a:p>
            <a:pPr marL="342900" indent="-342900">
              <a:lnSpc>
                <a:spcPct val="150000"/>
              </a:lnSpc>
              <a:buFont typeface="Wingdings" panose="05000000000000000000" pitchFamily="2" charset="2"/>
              <a:buChar char="ü"/>
            </a:pPr>
            <a:r>
              <a:rPr lang="en-US" sz="2400" dirty="0"/>
              <a:t>COVAXIN</a:t>
            </a:r>
          </a:p>
          <a:p>
            <a:pPr marL="342900" indent="-342900">
              <a:lnSpc>
                <a:spcPct val="150000"/>
              </a:lnSpc>
              <a:buFont typeface="Wingdings" panose="05000000000000000000" pitchFamily="2" charset="2"/>
              <a:buChar char="ü"/>
            </a:pPr>
            <a:r>
              <a:rPr lang="en-US" sz="2400" dirty="0"/>
              <a:t>CORBOVAX, NOVOVAX</a:t>
            </a:r>
          </a:p>
          <a:p>
            <a:pPr marL="342900" indent="-342900">
              <a:lnSpc>
                <a:spcPct val="150000"/>
              </a:lnSpc>
              <a:buFont typeface="Wingdings" panose="05000000000000000000" pitchFamily="2" charset="2"/>
              <a:buChar char="ü"/>
            </a:pPr>
            <a:r>
              <a:rPr lang="en-US" sz="2400" dirty="0"/>
              <a:t>COVISHIELD, SPUTNIK-V</a:t>
            </a:r>
          </a:p>
          <a:p>
            <a:pPr marL="342900" indent="-342900">
              <a:lnSpc>
                <a:spcPct val="150000"/>
              </a:lnSpc>
              <a:buFont typeface="Wingdings" panose="05000000000000000000" pitchFamily="2" charset="2"/>
              <a:buChar char="ü"/>
            </a:pPr>
            <a:r>
              <a:rPr lang="en-US" sz="2400" dirty="0"/>
              <a:t>MODERNA, PFIZER</a:t>
            </a:r>
          </a:p>
        </p:txBody>
      </p:sp>
      <p:pic>
        <p:nvPicPr>
          <p:cNvPr id="6" name="Picture 5">
            <a:extLst>
              <a:ext uri="{FF2B5EF4-FFF2-40B4-BE49-F238E27FC236}">
                <a16:creationId xmlns:a16="http://schemas.microsoft.com/office/drawing/2014/main" id="{2426F0E3-E31B-435B-A3D7-FA2DB7862BFF}"/>
              </a:ext>
            </a:extLst>
          </p:cNvPr>
          <p:cNvPicPr>
            <a:picLocks noChangeAspect="1"/>
          </p:cNvPicPr>
          <p:nvPr/>
        </p:nvPicPr>
        <p:blipFill rotWithShape="1">
          <a:blip r:embed="rId3">
            <a:extLst>
              <a:ext uri="{28A0092B-C50C-407E-A947-70E740481C1C}">
                <a14:useLocalDpi xmlns:a14="http://schemas.microsoft.com/office/drawing/2010/main" val="0"/>
              </a:ext>
            </a:extLst>
          </a:blip>
          <a:srcRect l="20285" t="23770" r="15715" b="12081"/>
          <a:stretch/>
        </p:blipFill>
        <p:spPr>
          <a:xfrm>
            <a:off x="9892116" y="398257"/>
            <a:ext cx="2377267" cy="2382789"/>
          </a:xfrm>
          <a:prstGeom prst="roundRect">
            <a:avLst/>
          </a:prstGeom>
        </p:spPr>
      </p:pic>
    </p:spTree>
    <p:extLst>
      <p:ext uri="{BB962C8B-B14F-4D97-AF65-F5344CB8AC3E}">
        <p14:creationId xmlns:p14="http://schemas.microsoft.com/office/powerpoint/2010/main" val="570313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0BA7D7-272B-4E64-9B7B-BDD73ED0A600}"/>
              </a:ext>
            </a:extLst>
          </p:cNvPr>
          <p:cNvGraphicFramePr>
            <a:graphicFrameLocks noGrp="1"/>
          </p:cNvGraphicFramePr>
          <p:nvPr>
            <p:extLst>
              <p:ext uri="{D42A27DB-BD31-4B8C-83A1-F6EECF244321}">
                <p14:modId xmlns:p14="http://schemas.microsoft.com/office/powerpoint/2010/main" val="172846734"/>
              </p:ext>
            </p:extLst>
          </p:nvPr>
        </p:nvGraphicFramePr>
        <p:xfrm>
          <a:off x="1158875" y="573958"/>
          <a:ext cx="10242550" cy="6332384"/>
        </p:xfrm>
        <a:graphic>
          <a:graphicData uri="http://schemas.openxmlformats.org/drawingml/2006/table">
            <a:tbl>
              <a:tblPr firstRow="1" firstCol="1" bandRow="1">
                <a:tableStyleId>{D27102A9-8310-4765-A935-A1911B00CA55}</a:tableStyleId>
              </a:tblPr>
              <a:tblGrid>
                <a:gridCol w="946677">
                  <a:extLst>
                    <a:ext uri="{9D8B030D-6E8A-4147-A177-3AD203B41FA5}">
                      <a16:colId xmlns:a16="http://schemas.microsoft.com/office/drawing/2014/main" val="57587594"/>
                    </a:ext>
                  </a:extLst>
                </a:gridCol>
                <a:gridCol w="1916386">
                  <a:extLst>
                    <a:ext uri="{9D8B030D-6E8A-4147-A177-3AD203B41FA5}">
                      <a16:colId xmlns:a16="http://schemas.microsoft.com/office/drawing/2014/main" val="3456768541"/>
                    </a:ext>
                  </a:extLst>
                </a:gridCol>
                <a:gridCol w="2846282">
                  <a:extLst>
                    <a:ext uri="{9D8B030D-6E8A-4147-A177-3AD203B41FA5}">
                      <a16:colId xmlns:a16="http://schemas.microsoft.com/office/drawing/2014/main" val="4084484717"/>
                    </a:ext>
                  </a:extLst>
                </a:gridCol>
                <a:gridCol w="930735">
                  <a:extLst>
                    <a:ext uri="{9D8B030D-6E8A-4147-A177-3AD203B41FA5}">
                      <a16:colId xmlns:a16="http://schemas.microsoft.com/office/drawing/2014/main" val="2011550298"/>
                    </a:ext>
                  </a:extLst>
                </a:gridCol>
                <a:gridCol w="1801235">
                  <a:extLst>
                    <a:ext uri="{9D8B030D-6E8A-4147-A177-3AD203B41FA5}">
                      <a16:colId xmlns:a16="http://schemas.microsoft.com/office/drawing/2014/main" val="52098920"/>
                    </a:ext>
                  </a:extLst>
                </a:gridCol>
                <a:gridCol w="1801235">
                  <a:extLst>
                    <a:ext uri="{9D8B030D-6E8A-4147-A177-3AD203B41FA5}">
                      <a16:colId xmlns:a16="http://schemas.microsoft.com/office/drawing/2014/main" val="2652957030"/>
                    </a:ext>
                  </a:extLst>
                </a:gridCol>
              </a:tblGrid>
              <a:tr h="513658">
                <a:tc>
                  <a:txBody>
                    <a:bodyPr/>
                    <a:lstStyle/>
                    <a:p>
                      <a:pPr>
                        <a:lnSpc>
                          <a:spcPct val="107000"/>
                        </a:lnSpc>
                        <a:spcAft>
                          <a:spcPts val="0"/>
                        </a:spcAft>
                      </a:pPr>
                      <a:r>
                        <a:rPr lang="en-US" sz="1800" dirty="0">
                          <a:effectLst/>
                        </a:rPr>
                        <a:t>S. no.</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Name of vaccine</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Developed by</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Country</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Type of vaccine</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extLst>
                  <a:ext uri="{0D108BD9-81ED-4DB2-BD59-A6C34878D82A}">
                    <a16:rowId xmlns:a16="http://schemas.microsoft.com/office/drawing/2014/main" val="2664098028"/>
                  </a:ext>
                </a:extLst>
              </a:tr>
              <a:tr h="250188">
                <a:tc>
                  <a:txBody>
                    <a:bodyPr/>
                    <a:lstStyle/>
                    <a:p>
                      <a:pPr>
                        <a:lnSpc>
                          <a:spcPct val="1070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COVISHILED</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Astrazenaca-Oxford</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India</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Viral Vector</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In Use</a:t>
                      </a:r>
                    </a:p>
                  </a:txBody>
                  <a:tcPr marL="40303" marR="40303" marT="0" marB="0"/>
                </a:tc>
                <a:extLst>
                  <a:ext uri="{0D108BD9-81ED-4DB2-BD59-A6C34878D82A}">
                    <a16:rowId xmlns:a16="http://schemas.microsoft.com/office/drawing/2014/main" val="423656921"/>
                  </a:ext>
                </a:extLst>
              </a:tr>
              <a:tr h="513658">
                <a:tc>
                  <a:txBody>
                    <a:bodyPr/>
                    <a:lstStyle/>
                    <a:p>
                      <a:pPr>
                        <a:lnSpc>
                          <a:spcPct val="107000"/>
                        </a:lnSpc>
                        <a:spcAft>
                          <a:spcPts val="0"/>
                        </a:spcAft>
                      </a:pPr>
                      <a:r>
                        <a:rPr lang="en-US" sz="1800">
                          <a:effectLst/>
                        </a:rPr>
                        <a:t>2</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COVAXIN</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Bharat Biotech</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India</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Inactivated Virus</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In Use</a:t>
                      </a:r>
                    </a:p>
                  </a:txBody>
                  <a:tcPr marL="40303" marR="40303" marT="0" marB="0"/>
                </a:tc>
                <a:extLst>
                  <a:ext uri="{0D108BD9-81ED-4DB2-BD59-A6C34878D82A}">
                    <a16:rowId xmlns:a16="http://schemas.microsoft.com/office/drawing/2014/main" val="3716784855"/>
                  </a:ext>
                </a:extLst>
              </a:tr>
              <a:tr h="513658">
                <a:tc>
                  <a:txBody>
                    <a:bodyPr/>
                    <a:lstStyle/>
                    <a:p>
                      <a:pPr>
                        <a:lnSpc>
                          <a:spcPct val="107000"/>
                        </a:lnSpc>
                        <a:spcAft>
                          <a:spcPts val="0"/>
                        </a:spcAft>
                      </a:pPr>
                      <a:r>
                        <a:rPr lang="en-US" sz="1800">
                          <a:effectLst/>
                        </a:rPr>
                        <a:t>3</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SPUTNIK-V</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Gamaleya research institute</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Russia</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Viral Vector</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In Use</a:t>
                      </a:r>
                    </a:p>
                  </a:txBody>
                  <a:tcPr marL="40303" marR="40303" marT="0" marB="0"/>
                </a:tc>
                <a:extLst>
                  <a:ext uri="{0D108BD9-81ED-4DB2-BD59-A6C34878D82A}">
                    <a16:rowId xmlns:a16="http://schemas.microsoft.com/office/drawing/2014/main" val="2833732469"/>
                  </a:ext>
                </a:extLst>
              </a:tr>
              <a:tr h="250188">
                <a:tc>
                  <a:txBody>
                    <a:bodyPr/>
                    <a:lstStyle/>
                    <a:p>
                      <a:pPr>
                        <a:lnSpc>
                          <a:spcPct val="107000"/>
                        </a:lnSpc>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err="1">
                          <a:effectLst/>
                        </a:rPr>
                        <a:t>Moderna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Moderna-NIAID</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USA</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mRNA</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Approved</a:t>
                      </a:r>
                    </a:p>
                  </a:txBody>
                  <a:tcPr marL="40303" marR="40303" marT="0" marB="0"/>
                </a:tc>
                <a:extLst>
                  <a:ext uri="{0D108BD9-81ED-4DB2-BD59-A6C34878D82A}">
                    <a16:rowId xmlns:a16="http://schemas.microsoft.com/office/drawing/2014/main" val="1596021556"/>
                  </a:ext>
                </a:extLst>
              </a:tr>
              <a:tr h="513658">
                <a:tc>
                  <a:txBody>
                    <a:bodyPr/>
                    <a:lstStyle/>
                    <a:p>
                      <a:pPr>
                        <a:lnSpc>
                          <a:spcPct val="107000"/>
                        </a:lnSpc>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Janssen</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a:effectLst/>
                        </a:rPr>
                        <a:t>Johnson-Johnson Barda Janssen</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USA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Non replicating viral vector</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Approved</a:t>
                      </a:r>
                    </a:p>
                  </a:txBody>
                  <a:tcPr marL="40303" marR="40303" marT="0" marB="0"/>
                </a:tc>
                <a:extLst>
                  <a:ext uri="{0D108BD9-81ED-4DB2-BD59-A6C34878D82A}">
                    <a16:rowId xmlns:a16="http://schemas.microsoft.com/office/drawing/2014/main" val="102185603"/>
                  </a:ext>
                </a:extLst>
              </a:tr>
              <a:tr h="250188">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6</a:t>
                      </a:r>
                    </a:p>
                  </a:txBody>
                  <a:tcPr marL="40303" marR="40303" marT="0" marB="0"/>
                </a:tc>
                <a:tc>
                  <a:txBody>
                    <a:bodyPr/>
                    <a:lstStyle/>
                    <a:p>
                      <a:pPr>
                        <a:lnSpc>
                          <a:spcPct val="107000"/>
                        </a:lnSpc>
                        <a:spcAft>
                          <a:spcPts val="0"/>
                        </a:spcAft>
                      </a:pPr>
                      <a:r>
                        <a:rPr lang="en-US" sz="1800" dirty="0" err="1">
                          <a:effectLst/>
                          <a:latin typeface="Calibri" panose="020F0502020204030204" pitchFamily="34" charset="0"/>
                          <a:ea typeface="Calibri" panose="020F0502020204030204" pitchFamily="34" charset="0"/>
                          <a:cs typeface="Mangal" panose="02040503050203030202" pitchFamily="18" charset="0"/>
                        </a:rPr>
                        <a:t>ZyCoV</a:t>
                      </a:r>
                      <a:r>
                        <a:rPr lang="en-US" sz="1800" dirty="0">
                          <a:effectLst/>
                          <a:latin typeface="Calibri" panose="020F0502020204030204" pitchFamily="34" charset="0"/>
                          <a:ea typeface="Calibri" panose="020F0502020204030204" pitchFamily="34" charset="0"/>
                          <a:cs typeface="Mangal" panose="02040503050203030202" pitchFamily="18" charset="0"/>
                        </a:rPr>
                        <a:t>-D</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Zydus-</a:t>
                      </a:r>
                      <a:r>
                        <a:rPr lang="en-US" sz="1800" dirty="0" err="1">
                          <a:effectLst/>
                          <a:latin typeface="Calibri" panose="020F0502020204030204" pitchFamily="34" charset="0"/>
                          <a:ea typeface="Calibri" panose="020F0502020204030204" pitchFamily="34" charset="0"/>
                          <a:cs typeface="Mangal" panose="02040503050203030202" pitchFamily="18" charset="0"/>
                        </a:rPr>
                        <a:t>Cadilla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India</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DNA-</a:t>
                      </a:r>
                      <a:r>
                        <a:rPr lang="en-US" sz="1800" dirty="0" err="1">
                          <a:effectLst/>
                          <a:latin typeface="Calibri" panose="020F0502020204030204" pitchFamily="34" charset="0"/>
                          <a:ea typeface="Calibri" panose="020F0502020204030204" pitchFamily="34" charset="0"/>
                          <a:cs typeface="Mangal" panose="02040503050203030202" pitchFamily="18" charset="0"/>
                        </a:rPr>
                        <a:t>Palsmid</a:t>
                      </a:r>
                      <a:r>
                        <a:rPr lang="en-US" sz="1800" dirty="0">
                          <a:effectLst/>
                          <a:latin typeface="Calibri" panose="020F0502020204030204" pitchFamily="34" charset="0"/>
                          <a:ea typeface="Calibri" panose="020F0502020204030204" pitchFamily="34" charset="0"/>
                          <a:cs typeface="Mangal" panose="02040503050203030202" pitchFamily="18" charset="0"/>
                        </a:rPr>
                        <a:t> based </a:t>
                      </a:r>
                    </a:p>
                  </a:txBody>
                  <a:tcPr marL="40303" marR="40303" marT="0" marB="0"/>
                </a:tc>
                <a:tc>
                  <a:txBody>
                    <a:bodyPr/>
                    <a:lstStyle/>
                    <a:p>
                      <a:pPr>
                        <a:lnSpc>
                          <a:spcPct val="107000"/>
                        </a:lnSpc>
                        <a:spcAft>
                          <a:spcPts val="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extLst>
                  <a:ext uri="{0D108BD9-81ED-4DB2-BD59-A6C34878D82A}">
                    <a16:rowId xmlns:a16="http://schemas.microsoft.com/office/drawing/2014/main" val="3631423311"/>
                  </a:ext>
                </a:extLst>
              </a:tr>
              <a:tr h="513658">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7</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CORBEVAX</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Biological E, Baylor College of Medicine, </a:t>
                      </a:r>
                      <a:r>
                        <a:rPr lang="en-US" sz="1800" dirty="0" err="1">
                          <a:effectLst/>
                          <a:latin typeface="Calibri" panose="020F0502020204030204" pitchFamily="34" charset="0"/>
                          <a:ea typeface="Calibri" panose="020F0502020204030204" pitchFamily="34" charset="0"/>
                          <a:cs typeface="Mangal" panose="02040503050203030202" pitchFamily="18" charset="0"/>
                        </a:rPr>
                        <a:t>Dynavax</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USA, India</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Protein Subunit</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Approved</a:t>
                      </a:r>
                    </a:p>
                  </a:txBody>
                  <a:tcPr marL="40303" marR="40303" marT="0" marB="0"/>
                </a:tc>
                <a:extLst>
                  <a:ext uri="{0D108BD9-81ED-4DB2-BD59-A6C34878D82A}">
                    <a16:rowId xmlns:a16="http://schemas.microsoft.com/office/drawing/2014/main" val="3571399864"/>
                  </a:ext>
                </a:extLst>
              </a:tr>
              <a:tr h="777127">
                <a:tc>
                  <a:txBody>
                    <a:bodyPr/>
                    <a:lstStyle/>
                    <a:p>
                      <a:pPr>
                        <a:lnSpc>
                          <a:spcPct val="107000"/>
                        </a:lnSpc>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COVOVAX</a:t>
                      </a:r>
                    </a:p>
                  </a:txBody>
                  <a:tcPr marL="40303" marR="40303" marT="0" marB="0"/>
                </a:tc>
                <a:tc>
                  <a:txBody>
                    <a:bodyPr/>
                    <a:lstStyle/>
                    <a:p>
                      <a:pPr>
                        <a:lnSpc>
                          <a:spcPct val="107000"/>
                        </a:lnSpc>
                        <a:spcAft>
                          <a:spcPts val="0"/>
                        </a:spcAft>
                      </a:pPr>
                      <a:r>
                        <a:rPr lang="en-US" sz="1800" dirty="0" err="1">
                          <a:effectLst/>
                          <a:latin typeface="Calibri" panose="020F0502020204030204" pitchFamily="34" charset="0"/>
                          <a:ea typeface="Calibri" panose="020F0502020204030204" pitchFamily="34" charset="0"/>
                          <a:cs typeface="Mangal" panose="02040503050203030202" pitchFamily="18" charset="0"/>
                        </a:rPr>
                        <a:t>Novavax</a:t>
                      </a:r>
                      <a:r>
                        <a:rPr lang="en-US" sz="1800" dirty="0">
                          <a:effectLst/>
                          <a:latin typeface="Calibri" panose="020F0502020204030204" pitchFamily="34" charset="0"/>
                          <a:ea typeface="Calibri" panose="020F0502020204030204" pitchFamily="34" charset="0"/>
                          <a:cs typeface="Mangal" panose="02040503050203030202" pitchFamily="18" charset="0"/>
                        </a:rPr>
                        <a:t>, CEPI, Serum India</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USA, INDIA</a:t>
                      </a:r>
                    </a:p>
                  </a:txBody>
                  <a:tcPr marL="40303" marR="40303" marT="0" marB="0"/>
                </a:tc>
                <a:tc>
                  <a:txBody>
                    <a:bodyPr/>
                    <a:lstStyle/>
                    <a:p>
                      <a:pPr>
                        <a:lnSpc>
                          <a:spcPct val="107000"/>
                        </a:lnSpc>
                        <a:spcAft>
                          <a:spcPts val="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Approved</a:t>
                      </a:r>
                    </a:p>
                  </a:txBody>
                  <a:tcPr marL="40303" marR="40303" marT="0" marB="0"/>
                </a:tc>
                <a:extLst>
                  <a:ext uri="{0D108BD9-81ED-4DB2-BD59-A6C34878D82A}">
                    <a16:rowId xmlns:a16="http://schemas.microsoft.com/office/drawing/2014/main" val="1988637549"/>
                  </a:ext>
                </a:extLst>
              </a:tr>
              <a:tr h="513658">
                <a:tc>
                  <a:txBody>
                    <a:bodyPr/>
                    <a:lstStyle/>
                    <a:p>
                      <a:pPr>
                        <a:lnSpc>
                          <a:spcPct val="107000"/>
                        </a:lnSpc>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BBC154</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Bharat Biotech, Precision </a:t>
                      </a:r>
                      <a:r>
                        <a:rPr lang="en-US" sz="1800" dirty="0" err="1">
                          <a:effectLst/>
                          <a:latin typeface="Calibri" panose="020F0502020204030204" pitchFamily="34" charset="0"/>
                          <a:ea typeface="Calibri" panose="020F0502020204030204" pitchFamily="34" charset="0"/>
                          <a:cs typeface="Mangal" panose="02040503050203030202" pitchFamily="18" charset="0"/>
                        </a:rPr>
                        <a:t>Virologics</a:t>
                      </a:r>
                      <a:r>
                        <a:rPr lang="en-US" sz="1800" dirty="0">
                          <a:effectLst/>
                          <a:latin typeface="Calibri" panose="020F0502020204030204" pitchFamily="34" charset="0"/>
                          <a:ea typeface="Calibri" panose="020F0502020204030204" pitchFamily="34" charset="0"/>
                          <a:cs typeface="Mangal" panose="02040503050203030202" pitchFamily="18" charset="0"/>
                        </a:rPr>
                        <a:t>, Washington University School of Medicine</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USA, India</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Intranasal</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Phase III</a:t>
                      </a:r>
                    </a:p>
                  </a:txBody>
                  <a:tcPr marL="40303" marR="40303" marT="0" marB="0"/>
                </a:tc>
                <a:extLst>
                  <a:ext uri="{0D108BD9-81ED-4DB2-BD59-A6C34878D82A}">
                    <a16:rowId xmlns:a16="http://schemas.microsoft.com/office/drawing/2014/main" val="2544335317"/>
                  </a:ext>
                </a:extLst>
              </a:tr>
              <a:tr h="513658">
                <a:tc>
                  <a:txBody>
                    <a:bodyPr/>
                    <a:lstStyle/>
                    <a:p>
                      <a:pPr>
                        <a:lnSpc>
                          <a:spcPct val="107000"/>
                        </a:lnSpc>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solidFill>
                            <a:schemeClr val="tx1"/>
                          </a:solidFill>
                          <a:effectLst/>
                        </a:rPr>
                        <a:t>HGC019</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err="1">
                          <a:effectLst/>
                        </a:rPr>
                        <a:t>Gennova</a:t>
                      </a:r>
                      <a:r>
                        <a:rPr lang="en-US" sz="1800" dirty="0">
                          <a:effectLst/>
                        </a:rPr>
                        <a:t> </a:t>
                      </a:r>
                      <a:r>
                        <a:rPr lang="en-US" sz="1800" dirty="0" err="1">
                          <a:effectLst/>
                        </a:rPr>
                        <a:t>Biopharm</a:t>
                      </a:r>
                      <a:r>
                        <a:rPr lang="en-US" sz="1800" dirty="0">
                          <a:effectLst/>
                        </a:rPr>
                        <a:t>, HDT Bio Corp and Dept. of </a:t>
                      </a:r>
                      <a:r>
                        <a:rPr lang="en-US" sz="1800" dirty="0" err="1">
                          <a:effectLst/>
                        </a:rPr>
                        <a:t>Biotecnology</a:t>
                      </a:r>
                      <a:r>
                        <a:rPr lang="en-US" sz="1800" dirty="0">
                          <a:effectLst/>
                        </a:rPr>
                        <a:t> India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rPr>
                        <a:t>USA, India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mRNA based</a:t>
                      </a:r>
                    </a:p>
                  </a:txBody>
                  <a:tcPr marL="40303" marR="40303"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Mangal" panose="02040503050203030202" pitchFamily="18" charset="0"/>
                        </a:rPr>
                        <a:t>Phase III</a:t>
                      </a:r>
                    </a:p>
                  </a:txBody>
                  <a:tcPr marL="40303" marR="40303" marT="0" marB="0"/>
                </a:tc>
                <a:extLst>
                  <a:ext uri="{0D108BD9-81ED-4DB2-BD59-A6C34878D82A}">
                    <a16:rowId xmlns:a16="http://schemas.microsoft.com/office/drawing/2014/main" val="562597953"/>
                  </a:ext>
                </a:extLst>
              </a:tr>
            </a:tbl>
          </a:graphicData>
        </a:graphic>
      </p:graphicFrame>
    </p:spTree>
    <p:extLst>
      <p:ext uri="{BB962C8B-B14F-4D97-AF65-F5344CB8AC3E}">
        <p14:creationId xmlns:p14="http://schemas.microsoft.com/office/powerpoint/2010/main" val="2307863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3201-C370-45F6-BFBD-7BFEC9446635}"/>
              </a:ext>
            </a:extLst>
          </p:cNvPr>
          <p:cNvSpPr>
            <a:spLocks noGrp="1"/>
          </p:cNvSpPr>
          <p:nvPr>
            <p:ph type="title"/>
          </p:nvPr>
        </p:nvSpPr>
        <p:spPr/>
        <p:txBody>
          <a:bodyPr/>
          <a:lstStyle/>
          <a:p>
            <a:r>
              <a:rPr lang="en-US" dirty="0"/>
              <a:t>COVID-19 vaccines in line for children</a:t>
            </a:r>
          </a:p>
        </p:txBody>
      </p:sp>
      <p:sp>
        <p:nvSpPr>
          <p:cNvPr id="3" name="Content Placeholder 2">
            <a:extLst>
              <a:ext uri="{FF2B5EF4-FFF2-40B4-BE49-F238E27FC236}">
                <a16:creationId xmlns:a16="http://schemas.microsoft.com/office/drawing/2014/main" id="{8AA4375E-5A20-48B0-9E7A-AC1E149018DC}"/>
              </a:ext>
            </a:extLst>
          </p:cNvPr>
          <p:cNvSpPr>
            <a:spLocks noGrp="1"/>
          </p:cNvSpPr>
          <p:nvPr>
            <p:ph idx="1"/>
          </p:nvPr>
        </p:nvSpPr>
        <p:spPr>
          <a:xfrm>
            <a:off x="863521" y="1991282"/>
            <a:ext cx="10833259" cy="4949267"/>
          </a:xfrm>
        </p:spPr>
        <p:txBody>
          <a:bodyPr>
            <a:normAutofit/>
          </a:bodyPr>
          <a:lstStyle/>
          <a:p>
            <a:pPr>
              <a:lnSpc>
                <a:spcPct val="100000"/>
              </a:lnSpc>
              <a:buFont typeface="Wingdings" panose="05000000000000000000" pitchFamily="2" charset="2"/>
              <a:buChar char="ü"/>
            </a:pPr>
            <a:r>
              <a:rPr lang="en-US" sz="3200" dirty="0" err="1">
                <a:solidFill>
                  <a:schemeClr val="accent5">
                    <a:lumMod val="75000"/>
                  </a:schemeClr>
                </a:solidFill>
              </a:rPr>
              <a:t>Covaxin</a:t>
            </a:r>
            <a:endParaRPr lang="en-US" sz="3200" dirty="0">
              <a:solidFill>
                <a:schemeClr val="accent5">
                  <a:lumMod val="75000"/>
                </a:schemeClr>
              </a:solidFill>
            </a:endParaRPr>
          </a:p>
          <a:p>
            <a:pPr>
              <a:lnSpc>
                <a:spcPct val="100000"/>
              </a:lnSpc>
            </a:pPr>
            <a:r>
              <a:rPr lang="en-US" sz="2400" dirty="0"/>
              <a:t>Bharat Biotech's </a:t>
            </a:r>
            <a:r>
              <a:rPr lang="en-US" sz="2400" dirty="0" err="1"/>
              <a:t>Covaxin</a:t>
            </a:r>
            <a:r>
              <a:rPr lang="en-US" sz="2400" dirty="0"/>
              <a:t> in an Indian vaccine developed by the Hyderabad-based vaccine maker and the Indian Council of Medical Research. While the vaccine is being administered to adults and has </a:t>
            </a:r>
            <a:r>
              <a:rPr lang="en-US" sz="2400" dirty="0">
                <a:solidFill>
                  <a:schemeClr val="accent2">
                    <a:lumMod val="75000"/>
                  </a:schemeClr>
                </a:solidFill>
              </a:rPr>
              <a:t>around 78 per cent efficacy.</a:t>
            </a:r>
            <a:r>
              <a:rPr lang="en-US" sz="2400" dirty="0"/>
              <a:t> Now the vaccine </a:t>
            </a:r>
            <a:r>
              <a:rPr lang="en-US" sz="2400" dirty="0">
                <a:solidFill>
                  <a:schemeClr val="accent2">
                    <a:lumMod val="75000"/>
                  </a:schemeClr>
                </a:solidFill>
              </a:rPr>
              <a:t>is now approved for children between 15 to 18 years </a:t>
            </a:r>
            <a:r>
              <a:rPr lang="en-US" sz="2400" dirty="0"/>
              <a:t>old.</a:t>
            </a:r>
          </a:p>
          <a:p>
            <a:pPr>
              <a:lnSpc>
                <a:spcPct val="100000"/>
              </a:lnSpc>
            </a:pPr>
            <a:endParaRPr lang="en-US" sz="2400" dirty="0"/>
          </a:p>
          <a:p>
            <a:pPr>
              <a:lnSpc>
                <a:spcPct val="100000"/>
              </a:lnSpc>
              <a:buFont typeface="Wingdings" panose="05000000000000000000" pitchFamily="2" charset="2"/>
              <a:buChar char="ü"/>
            </a:pPr>
            <a:r>
              <a:rPr lang="en-US" sz="3200" dirty="0">
                <a:solidFill>
                  <a:schemeClr val="accent5">
                    <a:lumMod val="75000"/>
                  </a:schemeClr>
                </a:solidFill>
              </a:rPr>
              <a:t>Bharat Biotech's nasal vaccine (BBV154)</a:t>
            </a:r>
          </a:p>
          <a:p>
            <a:pPr>
              <a:lnSpc>
                <a:spcPct val="100000"/>
              </a:lnSpc>
            </a:pPr>
            <a:r>
              <a:rPr lang="en-US" sz="2400" dirty="0"/>
              <a:t>Bharat Biotech's </a:t>
            </a:r>
            <a:r>
              <a:rPr lang="en-US" sz="2400" dirty="0">
                <a:solidFill>
                  <a:schemeClr val="accent2">
                    <a:lumMod val="75000"/>
                  </a:schemeClr>
                </a:solidFill>
              </a:rPr>
              <a:t>one-shot nasal vaccine, </a:t>
            </a:r>
            <a:r>
              <a:rPr lang="en-US" sz="2400" dirty="0"/>
              <a:t>which is believed to emerge as a game-changer, </a:t>
            </a:r>
            <a:r>
              <a:rPr lang="en-US" sz="2400" dirty="0">
                <a:solidFill>
                  <a:schemeClr val="accent2">
                    <a:lumMod val="75000"/>
                  </a:schemeClr>
                </a:solidFill>
              </a:rPr>
              <a:t>is already under trial. </a:t>
            </a:r>
            <a:r>
              <a:rPr lang="en-US" sz="2400" dirty="0"/>
              <a:t>And since it's a nasal vaccine, making it very convenient for children's vaccination, the trial included children.</a:t>
            </a:r>
          </a:p>
          <a:p>
            <a:pPr>
              <a:lnSpc>
                <a:spcPct val="100000"/>
              </a:lnSpc>
            </a:pPr>
            <a:endParaRPr lang="en-US" sz="2400" dirty="0"/>
          </a:p>
        </p:txBody>
      </p:sp>
    </p:spTree>
    <p:extLst>
      <p:ext uri="{BB962C8B-B14F-4D97-AF65-F5344CB8AC3E}">
        <p14:creationId xmlns:p14="http://schemas.microsoft.com/office/powerpoint/2010/main" val="3364937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3201-C370-45F6-BFBD-7BFEC9446635}"/>
              </a:ext>
            </a:extLst>
          </p:cNvPr>
          <p:cNvSpPr>
            <a:spLocks noGrp="1"/>
          </p:cNvSpPr>
          <p:nvPr>
            <p:ph type="title"/>
          </p:nvPr>
        </p:nvSpPr>
        <p:spPr/>
        <p:txBody>
          <a:bodyPr/>
          <a:lstStyle/>
          <a:p>
            <a:r>
              <a:rPr lang="en-US" dirty="0"/>
              <a:t>COVID-19 vaccines in line for children</a:t>
            </a:r>
          </a:p>
        </p:txBody>
      </p:sp>
      <p:sp>
        <p:nvSpPr>
          <p:cNvPr id="3" name="Content Placeholder 2">
            <a:extLst>
              <a:ext uri="{FF2B5EF4-FFF2-40B4-BE49-F238E27FC236}">
                <a16:creationId xmlns:a16="http://schemas.microsoft.com/office/drawing/2014/main" id="{8AA4375E-5A20-48B0-9E7A-AC1E149018DC}"/>
              </a:ext>
            </a:extLst>
          </p:cNvPr>
          <p:cNvSpPr>
            <a:spLocks noGrp="1"/>
          </p:cNvSpPr>
          <p:nvPr>
            <p:ph idx="1"/>
          </p:nvPr>
        </p:nvSpPr>
        <p:spPr>
          <a:xfrm>
            <a:off x="863521" y="1991282"/>
            <a:ext cx="10833259" cy="4949267"/>
          </a:xfrm>
        </p:spPr>
        <p:txBody>
          <a:bodyPr>
            <a:normAutofit/>
          </a:bodyPr>
          <a:lstStyle/>
          <a:p>
            <a:pPr>
              <a:buFont typeface="Wingdings" panose="05000000000000000000" pitchFamily="2" charset="2"/>
              <a:buChar char="ü"/>
            </a:pPr>
            <a:r>
              <a:rPr lang="en-US" sz="3200" dirty="0">
                <a:solidFill>
                  <a:schemeClr val="accent5">
                    <a:lumMod val="75000"/>
                  </a:schemeClr>
                </a:solidFill>
              </a:rPr>
              <a:t>Zydus </a:t>
            </a:r>
            <a:r>
              <a:rPr lang="en-US" sz="3200" dirty="0" err="1">
                <a:solidFill>
                  <a:schemeClr val="accent5">
                    <a:lumMod val="75000"/>
                  </a:schemeClr>
                </a:solidFill>
              </a:rPr>
              <a:t>Cadila's</a:t>
            </a:r>
            <a:r>
              <a:rPr lang="en-US" sz="3200" dirty="0">
                <a:solidFill>
                  <a:schemeClr val="accent5">
                    <a:lumMod val="75000"/>
                  </a:schemeClr>
                </a:solidFill>
              </a:rPr>
              <a:t> </a:t>
            </a:r>
            <a:r>
              <a:rPr lang="en-US" sz="3200" dirty="0" err="1">
                <a:solidFill>
                  <a:schemeClr val="accent5">
                    <a:lumMod val="75000"/>
                  </a:schemeClr>
                </a:solidFill>
              </a:rPr>
              <a:t>ZyCov</a:t>
            </a:r>
            <a:r>
              <a:rPr lang="en-US" sz="3200" dirty="0">
                <a:solidFill>
                  <a:schemeClr val="accent5">
                    <a:lumMod val="75000"/>
                  </a:schemeClr>
                </a:solidFill>
              </a:rPr>
              <a:t>-D</a:t>
            </a:r>
          </a:p>
          <a:p>
            <a:r>
              <a:rPr lang="en-US" sz="2400" dirty="0"/>
              <a:t>Zydus </a:t>
            </a:r>
            <a:r>
              <a:rPr lang="en-US" sz="2400" dirty="0" err="1"/>
              <a:t>Cadila's</a:t>
            </a:r>
            <a:r>
              <a:rPr lang="en-US" sz="2400" dirty="0"/>
              <a:t> </a:t>
            </a:r>
            <a:r>
              <a:rPr lang="en-US" sz="2400" dirty="0" err="1"/>
              <a:t>ZyCov</a:t>
            </a:r>
            <a:r>
              <a:rPr lang="en-US" sz="2400" dirty="0"/>
              <a:t>-D is another vaccine </a:t>
            </a:r>
            <a:r>
              <a:rPr lang="en-US" sz="2400" dirty="0">
                <a:solidFill>
                  <a:schemeClr val="accent2">
                    <a:lumMod val="75000"/>
                  </a:schemeClr>
                </a:solidFill>
              </a:rPr>
              <a:t>which is being tested on children belonging to the age group of 12 to 18, </a:t>
            </a:r>
            <a:r>
              <a:rPr lang="en-US" sz="2400" dirty="0"/>
              <a:t>apart from adults. This vaccine will soon apply for licensure and when it gets cleared, the vaccine can be administered to children.</a:t>
            </a:r>
          </a:p>
          <a:p>
            <a:pPr>
              <a:buFont typeface="Wingdings" panose="05000000000000000000" pitchFamily="2" charset="2"/>
              <a:buChar char="ü"/>
            </a:pPr>
            <a:r>
              <a:rPr lang="en-US" sz="3200" dirty="0" err="1">
                <a:solidFill>
                  <a:schemeClr val="accent5">
                    <a:lumMod val="75000"/>
                  </a:schemeClr>
                </a:solidFill>
              </a:rPr>
              <a:t>Novavax</a:t>
            </a:r>
            <a:r>
              <a:rPr lang="en-US" sz="3200" dirty="0">
                <a:solidFill>
                  <a:schemeClr val="accent5">
                    <a:lumMod val="75000"/>
                  </a:schemeClr>
                </a:solidFill>
              </a:rPr>
              <a:t>/</a:t>
            </a:r>
            <a:r>
              <a:rPr lang="en-US" sz="3200" dirty="0" err="1">
                <a:solidFill>
                  <a:schemeClr val="accent5">
                    <a:lumMod val="75000"/>
                  </a:schemeClr>
                </a:solidFill>
              </a:rPr>
              <a:t>Covavax</a:t>
            </a:r>
            <a:endParaRPr lang="en-US" sz="3200" dirty="0">
              <a:solidFill>
                <a:schemeClr val="accent5">
                  <a:lumMod val="75000"/>
                </a:schemeClr>
              </a:solidFill>
            </a:endParaRPr>
          </a:p>
          <a:p>
            <a:r>
              <a:rPr lang="en-US" sz="2400" dirty="0" err="1"/>
              <a:t>Novavax</a:t>
            </a:r>
            <a:r>
              <a:rPr lang="en-US" sz="2400" dirty="0"/>
              <a:t> or </a:t>
            </a:r>
            <a:r>
              <a:rPr lang="en-US" sz="2400" dirty="0" err="1"/>
              <a:t>Covavax</a:t>
            </a:r>
            <a:r>
              <a:rPr lang="en-US" sz="2400" dirty="0"/>
              <a:t> will be the fourth vaccine to begin clinical trials for children in India. The vaccine has been developed by </a:t>
            </a:r>
            <a:r>
              <a:rPr lang="en-US" sz="2400" dirty="0" err="1"/>
              <a:t>Novavax</a:t>
            </a:r>
            <a:r>
              <a:rPr lang="en-US" sz="2400" dirty="0"/>
              <a:t> which has a tie-up with Pune's Serum Institute of India. </a:t>
            </a:r>
            <a:r>
              <a:rPr lang="en-US" sz="2400" dirty="0">
                <a:solidFill>
                  <a:schemeClr val="accent2">
                    <a:lumMod val="75000"/>
                  </a:schemeClr>
                </a:solidFill>
              </a:rPr>
              <a:t>The vaccine has overall efficacy of 90.4 per cent.</a:t>
            </a:r>
          </a:p>
          <a:p>
            <a:pPr>
              <a:buFont typeface="Wingdings" panose="05000000000000000000" pitchFamily="2" charset="2"/>
              <a:buChar char="ü"/>
            </a:pPr>
            <a:r>
              <a:rPr lang="en-US" sz="3200" dirty="0" err="1">
                <a:solidFill>
                  <a:schemeClr val="accent5">
                    <a:lumMod val="75000"/>
                  </a:schemeClr>
                </a:solidFill>
              </a:rPr>
              <a:t>Moderna</a:t>
            </a:r>
            <a:r>
              <a:rPr lang="en-US" sz="3200" dirty="0">
                <a:solidFill>
                  <a:schemeClr val="accent5">
                    <a:lumMod val="75000"/>
                  </a:schemeClr>
                </a:solidFill>
              </a:rPr>
              <a:t> and Pfizer</a:t>
            </a:r>
          </a:p>
          <a:p>
            <a:r>
              <a:rPr lang="en-US" sz="2400" dirty="0"/>
              <a:t>Already Approved for children age 12-18 years. But not in India.</a:t>
            </a:r>
          </a:p>
          <a:p>
            <a:endParaRPr lang="en-US" sz="2400" dirty="0"/>
          </a:p>
        </p:txBody>
      </p:sp>
    </p:spTree>
    <p:extLst>
      <p:ext uri="{BB962C8B-B14F-4D97-AF65-F5344CB8AC3E}">
        <p14:creationId xmlns:p14="http://schemas.microsoft.com/office/powerpoint/2010/main" val="33712212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360C-7484-45E2-9D04-A5A1180E6C90}"/>
              </a:ext>
            </a:extLst>
          </p:cNvPr>
          <p:cNvSpPr>
            <a:spLocks noGrp="1"/>
          </p:cNvSpPr>
          <p:nvPr>
            <p:ph type="title"/>
          </p:nvPr>
        </p:nvSpPr>
        <p:spPr/>
        <p:txBody>
          <a:bodyPr/>
          <a:lstStyle/>
          <a:p>
            <a:r>
              <a:rPr lang="en-US" dirty="0"/>
              <a:t>Prevention of Pediatric COVID</a:t>
            </a:r>
          </a:p>
        </p:txBody>
      </p:sp>
      <p:sp>
        <p:nvSpPr>
          <p:cNvPr id="3" name="Text Placeholder 2">
            <a:extLst>
              <a:ext uri="{FF2B5EF4-FFF2-40B4-BE49-F238E27FC236}">
                <a16:creationId xmlns:a16="http://schemas.microsoft.com/office/drawing/2014/main" id="{AC522845-E41C-41CC-B519-C3C9C895444D}"/>
              </a:ext>
            </a:extLst>
          </p:cNvPr>
          <p:cNvSpPr>
            <a:spLocks noGrp="1"/>
          </p:cNvSpPr>
          <p:nvPr>
            <p:ph type="body" idx="1"/>
          </p:nvPr>
        </p:nvSpPr>
        <p:spPr/>
        <p:txBody>
          <a:bodyPr/>
          <a:lstStyle/>
          <a:p>
            <a:r>
              <a:rPr lang="en-US" dirty="0"/>
              <a:t>Wear masks</a:t>
            </a:r>
          </a:p>
          <a:p>
            <a:r>
              <a:rPr lang="en-US" dirty="0"/>
              <a:t>Keep Social Distancing</a:t>
            </a:r>
          </a:p>
          <a:p>
            <a:r>
              <a:rPr lang="en-US" dirty="0"/>
              <a:t>Wash your frequently </a:t>
            </a:r>
          </a:p>
        </p:txBody>
      </p:sp>
      <p:pic>
        <p:nvPicPr>
          <p:cNvPr id="5" name="Picture 4">
            <a:extLst>
              <a:ext uri="{FF2B5EF4-FFF2-40B4-BE49-F238E27FC236}">
                <a16:creationId xmlns:a16="http://schemas.microsoft.com/office/drawing/2014/main" id="{0059E421-FB24-49D9-BD18-D9030694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825" y="339725"/>
            <a:ext cx="5962650" cy="3400425"/>
          </a:xfrm>
          <a:prstGeom prst="rect">
            <a:avLst/>
          </a:prstGeom>
        </p:spPr>
      </p:pic>
    </p:spTree>
    <p:extLst>
      <p:ext uri="{BB962C8B-B14F-4D97-AF65-F5344CB8AC3E}">
        <p14:creationId xmlns:p14="http://schemas.microsoft.com/office/powerpoint/2010/main" val="24108398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6E434-83A8-4C27-9FAC-5C9489E71253}"/>
              </a:ext>
            </a:extLst>
          </p:cNvPr>
          <p:cNvSpPr txBox="1"/>
          <p:nvPr/>
        </p:nvSpPr>
        <p:spPr>
          <a:xfrm>
            <a:off x="642768" y="6612281"/>
            <a:ext cx="4495800" cy="369332"/>
          </a:xfrm>
          <a:prstGeom prst="rect">
            <a:avLst/>
          </a:prstGeom>
          <a:noFill/>
        </p:spPr>
        <p:txBody>
          <a:bodyPr wrap="square" rtlCol="0">
            <a:spAutoFit/>
          </a:bodyPr>
          <a:lstStyle/>
          <a:p>
            <a:r>
              <a:rPr lang="en-US" dirty="0">
                <a:solidFill>
                  <a:schemeClr val="bg1">
                    <a:lumMod val="65000"/>
                  </a:schemeClr>
                </a:solidFill>
              </a:rPr>
              <a:t>Source: www.unicef.org/india</a:t>
            </a:r>
          </a:p>
        </p:txBody>
      </p:sp>
      <p:sp>
        <p:nvSpPr>
          <p:cNvPr id="9" name="Title 8">
            <a:extLst>
              <a:ext uri="{FF2B5EF4-FFF2-40B4-BE49-F238E27FC236}">
                <a16:creationId xmlns:a16="http://schemas.microsoft.com/office/drawing/2014/main" id="{884349A0-6191-44E0-AADD-65C086E162A4}"/>
              </a:ext>
            </a:extLst>
          </p:cNvPr>
          <p:cNvSpPr>
            <a:spLocks noGrp="1"/>
          </p:cNvSpPr>
          <p:nvPr>
            <p:ph type="title"/>
          </p:nvPr>
        </p:nvSpPr>
        <p:spPr/>
        <p:txBody>
          <a:bodyPr anchor="t"/>
          <a:lstStyle/>
          <a:p>
            <a:r>
              <a:rPr lang="en-US" dirty="0">
                <a:solidFill>
                  <a:schemeClr val="accent5">
                    <a:lumMod val="75000"/>
                  </a:schemeClr>
                </a:solidFill>
              </a:rPr>
              <a:t>Coronavirus prevention</a:t>
            </a:r>
          </a:p>
        </p:txBody>
      </p:sp>
      <p:pic>
        <p:nvPicPr>
          <p:cNvPr id="14" name="Content Placeholder 13">
            <a:extLst>
              <a:ext uri="{FF2B5EF4-FFF2-40B4-BE49-F238E27FC236}">
                <a16:creationId xmlns:a16="http://schemas.microsoft.com/office/drawing/2014/main" id="{E3E73AB5-6295-43F5-870C-D5C2D8EF0C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1632" y="614153"/>
            <a:ext cx="5998128" cy="5998128"/>
          </a:xfrm>
        </p:spPr>
      </p:pic>
      <p:sp>
        <p:nvSpPr>
          <p:cNvPr id="12" name="Text Placeholder 11">
            <a:extLst>
              <a:ext uri="{FF2B5EF4-FFF2-40B4-BE49-F238E27FC236}">
                <a16:creationId xmlns:a16="http://schemas.microsoft.com/office/drawing/2014/main" id="{373483F8-CC70-4CD1-BA64-6AC78866F6DC}"/>
              </a:ext>
            </a:extLst>
          </p:cNvPr>
          <p:cNvSpPr>
            <a:spLocks noGrp="1"/>
          </p:cNvSpPr>
          <p:nvPr>
            <p:ph type="body" sz="half" idx="2"/>
          </p:nvPr>
        </p:nvSpPr>
        <p:spPr/>
        <p:txBody>
          <a:bodyPr>
            <a:normAutofit/>
          </a:bodyPr>
          <a:lstStyle/>
          <a:p>
            <a:r>
              <a:rPr lang="en-US" sz="2400" b="1" dirty="0">
                <a:solidFill>
                  <a:schemeClr val="accent4">
                    <a:lumMod val="75000"/>
                  </a:schemeClr>
                </a:solidFill>
              </a:rPr>
              <a:t>Q. Are children super-spreaders of the virus?</a:t>
            </a:r>
          </a:p>
          <a:p>
            <a:r>
              <a:rPr lang="en-US" sz="2400" b="1" i="1" dirty="0"/>
              <a:t>No.</a:t>
            </a:r>
            <a:r>
              <a:rPr lang="en-US" sz="2400" i="1" dirty="0"/>
              <a:t> Children being super-spreaders is a myth. The latest studies have revealed that children are not super-spreaders of the virus. In fact, the capacity of children to spread the infection is much less as compared to adults.</a:t>
            </a:r>
          </a:p>
          <a:p>
            <a:endParaRPr lang="en-US" sz="2400" i="1" dirty="0"/>
          </a:p>
          <a:p>
            <a:endParaRPr lang="en-US" sz="2000" dirty="0"/>
          </a:p>
        </p:txBody>
      </p:sp>
    </p:spTree>
    <p:extLst>
      <p:ext uri="{BB962C8B-B14F-4D97-AF65-F5344CB8AC3E}">
        <p14:creationId xmlns:p14="http://schemas.microsoft.com/office/powerpoint/2010/main" val="2657920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7525" y="1947890"/>
            <a:ext cx="9385056" cy="5482206"/>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85209" y="6887900"/>
            <a:ext cx="482315" cy="80325"/>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0096" y="6827656"/>
            <a:ext cx="1045016" cy="10040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0" y="5562531"/>
            <a:ext cx="100482" cy="1184799"/>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60289" y="5040416"/>
            <a:ext cx="80385" cy="50203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0" y="622299"/>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FFFF"/>
          </a:solidFill>
        </p:spPr>
        <p:txBody>
          <a:bodyPr wrap="square" lIns="0" tIns="0" rIns="0" bIns="0" rtlCol="0">
            <a:noAutofit/>
          </a:bodyPr>
          <a:lstStyle/>
          <a:p>
            <a:endParaRPr/>
          </a:p>
        </p:txBody>
      </p:sp>
      <p:sp>
        <p:nvSpPr>
          <p:cNvPr id="8" name="object 2">
            <a:extLst>
              <a:ext uri="{FF2B5EF4-FFF2-40B4-BE49-F238E27FC236}">
                <a16:creationId xmlns:a16="http://schemas.microsoft.com/office/drawing/2014/main" id="{FAB02B69-1F30-4670-9D2F-082BE38D9BC3}"/>
              </a:ext>
            </a:extLst>
          </p:cNvPr>
          <p:cNvSpPr txBox="1"/>
          <p:nvPr/>
        </p:nvSpPr>
        <p:spPr>
          <a:xfrm>
            <a:off x="542604" y="1454150"/>
            <a:ext cx="10875264" cy="3864414"/>
          </a:xfrm>
          <a:prstGeom prst="rect">
            <a:avLst/>
          </a:prstGeom>
          <a:solidFill>
            <a:schemeClr val="bg1"/>
          </a:solidFill>
        </p:spPr>
        <p:txBody>
          <a:bodyPr wrap="square" lIns="0" tIns="0" rIns="0" bIns="0" rtlCol="0">
            <a:noAutofit/>
          </a:bodyPr>
          <a:lstStyle/>
          <a:p>
            <a:pPr marL="379857">
              <a:lnSpc>
                <a:spcPct val="95825"/>
              </a:lnSpc>
              <a:spcBef>
                <a:spcPts val="3295"/>
              </a:spcBef>
            </a:pPr>
            <a:r>
              <a:rPr sz="2400" spc="0" dirty="0">
                <a:solidFill>
                  <a:srgbClr val="121212"/>
                </a:solidFill>
                <a:cs typeface="Arial"/>
              </a:rPr>
              <a:t>• </a:t>
            </a:r>
            <a:r>
              <a:rPr sz="2400" spc="38" dirty="0">
                <a:solidFill>
                  <a:srgbClr val="121212"/>
                </a:solidFill>
                <a:cs typeface="Arial"/>
              </a:rPr>
              <a:t> </a:t>
            </a:r>
            <a:r>
              <a:rPr sz="2400" spc="0" dirty="0">
                <a:solidFill>
                  <a:srgbClr val="121212"/>
                </a:solidFill>
                <a:cs typeface="Arial"/>
              </a:rPr>
              <a:t>T</a:t>
            </a:r>
            <a:r>
              <a:rPr sz="2400" spc="0" dirty="0">
                <a:solidFill>
                  <a:srgbClr val="252525"/>
                </a:solidFill>
                <a:cs typeface="Arial"/>
              </a:rPr>
              <a:t>r</a:t>
            </a:r>
            <a:r>
              <a:rPr sz="2400" spc="0" dirty="0">
                <a:solidFill>
                  <a:srgbClr val="121212"/>
                </a:solidFill>
                <a:cs typeface="Arial"/>
              </a:rPr>
              <a:t>an</a:t>
            </a:r>
            <a:r>
              <a:rPr sz="2400" spc="0" dirty="0">
                <a:solidFill>
                  <a:srgbClr val="252525"/>
                </a:solidFill>
                <a:cs typeface="Arial"/>
              </a:rPr>
              <a:t>s</a:t>
            </a:r>
            <a:r>
              <a:rPr sz="2400" spc="0" dirty="0">
                <a:solidFill>
                  <a:srgbClr val="121212"/>
                </a:solidFill>
                <a:cs typeface="Arial"/>
              </a:rPr>
              <a:t>mi</a:t>
            </a:r>
            <a:r>
              <a:rPr sz="2400" spc="0" dirty="0">
                <a:solidFill>
                  <a:srgbClr val="252525"/>
                </a:solidFill>
                <a:cs typeface="Arial"/>
              </a:rPr>
              <a:t>ss</a:t>
            </a:r>
            <a:r>
              <a:rPr sz="2400" spc="0" dirty="0">
                <a:solidFill>
                  <a:srgbClr val="121212"/>
                </a:solidFill>
                <a:cs typeface="Arial"/>
              </a:rPr>
              <a:t>ion</a:t>
            </a:r>
            <a:r>
              <a:rPr sz="2400" spc="304" dirty="0">
                <a:solidFill>
                  <a:srgbClr val="121212"/>
                </a:solidFill>
                <a:cs typeface="Arial"/>
              </a:rPr>
              <a:t> </a:t>
            </a:r>
            <a:r>
              <a:rPr sz="2400" spc="0" dirty="0">
                <a:solidFill>
                  <a:srgbClr val="121212"/>
                </a:solidFill>
                <a:cs typeface="Arial"/>
              </a:rPr>
              <a:t>m</a:t>
            </a:r>
            <a:r>
              <a:rPr sz="2400" spc="0" dirty="0">
                <a:solidFill>
                  <a:srgbClr val="252525"/>
                </a:solidFill>
                <a:cs typeface="Arial"/>
              </a:rPr>
              <a:t>a</a:t>
            </a:r>
            <a:r>
              <a:rPr sz="2400" spc="0" dirty="0">
                <a:solidFill>
                  <a:srgbClr val="121212"/>
                </a:solidFill>
                <a:cs typeface="Arial"/>
              </a:rPr>
              <a:t>inly</a:t>
            </a:r>
            <a:r>
              <a:rPr sz="2400" spc="-191" dirty="0">
                <a:solidFill>
                  <a:srgbClr val="121212"/>
                </a:solidFill>
                <a:cs typeface="Arial"/>
              </a:rPr>
              <a:t> </a:t>
            </a:r>
            <a:r>
              <a:rPr sz="2400" spc="0" dirty="0">
                <a:solidFill>
                  <a:srgbClr val="121212"/>
                </a:solidFill>
                <a:cs typeface="Arial"/>
              </a:rPr>
              <a:t>through</a:t>
            </a:r>
            <a:r>
              <a:rPr sz="2400" spc="250" dirty="0">
                <a:solidFill>
                  <a:srgbClr val="121212"/>
                </a:solidFill>
                <a:cs typeface="Arial"/>
              </a:rPr>
              <a:t> </a:t>
            </a:r>
            <a:r>
              <a:rPr sz="2400" spc="0" dirty="0">
                <a:solidFill>
                  <a:srgbClr val="121212"/>
                </a:solidFill>
                <a:cs typeface="Arial"/>
              </a:rPr>
              <a:t>larg</a:t>
            </a:r>
            <a:r>
              <a:rPr sz="2400" spc="0" dirty="0">
                <a:solidFill>
                  <a:srgbClr val="252525"/>
                </a:solidFill>
                <a:cs typeface="Arial"/>
              </a:rPr>
              <a:t>e</a:t>
            </a:r>
            <a:r>
              <a:rPr sz="2400" spc="100" dirty="0">
                <a:solidFill>
                  <a:srgbClr val="252525"/>
                </a:solidFill>
                <a:cs typeface="Arial"/>
              </a:rPr>
              <a:t> </a:t>
            </a:r>
            <a:r>
              <a:rPr sz="2400" spc="0" dirty="0">
                <a:solidFill>
                  <a:srgbClr val="121212"/>
                </a:solidFill>
                <a:cs typeface="Arial"/>
              </a:rPr>
              <a:t>drople</a:t>
            </a:r>
            <a:r>
              <a:rPr sz="2400" spc="-4" dirty="0">
                <a:solidFill>
                  <a:srgbClr val="121212"/>
                </a:solidFill>
                <a:cs typeface="Arial"/>
              </a:rPr>
              <a:t>t</a:t>
            </a:r>
            <a:r>
              <a:rPr sz="2400" spc="0" dirty="0">
                <a:solidFill>
                  <a:srgbClr val="252525"/>
                </a:solidFill>
                <a:cs typeface="Arial"/>
              </a:rPr>
              <a:t>s</a:t>
            </a:r>
            <a:r>
              <a:rPr sz="2400" spc="100" dirty="0">
                <a:solidFill>
                  <a:srgbClr val="252525"/>
                </a:solidFill>
                <a:cs typeface="Arial"/>
              </a:rPr>
              <a:t> </a:t>
            </a:r>
            <a:r>
              <a:rPr sz="2400" spc="0" dirty="0">
                <a:solidFill>
                  <a:srgbClr val="121212"/>
                </a:solidFill>
                <a:cs typeface="Arial"/>
              </a:rPr>
              <a:t>and</a:t>
            </a:r>
            <a:r>
              <a:rPr sz="2400" spc="250" dirty="0">
                <a:solidFill>
                  <a:srgbClr val="121212"/>
                </a:solidFill>
                <a:cs typeface="Arial"/>
              </a:rPr>
              <a:t> </a:t>
            </a:r>
            <a:r>
              <a:rPr sz="2400" spc="0" dirty="0">
                <a:solidFill>
                  <a:srgbClr val="121212"/>
                </a:solidFill>
                <a:cs typeface="Arial"/>
              </a:rPr>
              <a:t>le</a:t>
            </a:r>
            <a:r>
              <a:rPr sz="2400" spc="0" dirty="0">
                <a:solidFill>
                  <a:srgbClr val="252525"/>
                </a:solidFill>
                <a:cs typeface="Arial"/>
              </a:rPr>
              <a:t>ss</a:t>
            </a:r>
            <a:r>
              <a:rPr sz="2400" spc="100" dirty="0">
                <a:solidFill>
                  <a:srgbClr val="252525"/>
                </a:solidFill>
                <a:cs typeface="Arial"/>
              </a:rPr>
              <a:t> </a:t>
            </a:r>
            <a:r>
              <a:rPr sz="2400" spc="0" dirty="0">
                <a:solidFill>
                  <a:srgbClr val="121212"/>
                </a:solidFill>
                <a:cs typeface="Arial"/>
              </a:rPr>
              <a:t>by</a:t>
            </a:r>
            <a:r>
              <a:rPr sz="2400" spc="-134" dirty="0">
                <a:solidFill>
                  <a:srgbClr val="121212"/>
                </a:solidFill>
                <a:cs typeface="Arial"/>
              </a:rPr>
              <a:t> </a:t>
            </a:r>
            <a:r>
              <a:rPr sz="2400" spc="0" dirty="0">
                <a:solidFill>
                  <a:srgbClr val="121212"/>
                </a:solidFill>
                <a:cs typeface="Arial"/>
              </a:rPr>
              <a:t>droplet</a:t>
            </a:r>
            <a:r>
              <a:rPr sz="2400" spc="169" dirty="0">
                <a:solidFill>
                  <a:srgbClr val="121212"/>
                </a:solidFill>
                <a:cs typeface="Arial"/>
              </a:rPr>
              <a:t> </a:t>
            </a:r>
            <a:r>
              <a:rPr sz="2400" spc="0" dirty="0">
                <a:solidFill>
                  <a:srgbClr val="121212"/>
                </a:solidFill>
                <a:cs typeface="Arial"/>
              </a:rPr>
              <a:t>nu</a:t>
            </a:r>
            <a:r>
              <a:rPr sz="2400" spc="0" dirty="0">
                <a:solidFill>
                  <a:srgbClr val="252525"/>
                </a:solidFill>
                <a:cs typeface="Arial"/>
              </a:rPr>
              <a:t>c</a:t>
            </a:r>
            <a:r>
              <a:rPr sz="2400" spc="0" dirty="0">
                <a:solidFill>
                  <a:srgbClr val="121212"/>
                </a:solidFill>
                <a:cs typeface="Arial"/>
              </a:rPr>
              <a:t>lei</a:t>
            </a:r>
            <a:r>
              <a:rPr sz="2400" spc="266" dirty="0">
                <a:solidFill>
                  <a:srgbClr val="121212"/>
                </a:solidFill>
                <a:cs typeface="Arial"/>
              </a:rPr>
              <a:t> </a:t>
            </a:r>
            <a:r>
              <a:rPr sz="2400" spc="0" dirty="0">
                <a:solidFill>
                  <a:srgbClr val="121212"/>
                </a:solidFill>
                <a:cs typeface="Arial"/>
              </a:rPr>
              <a:t>and</a:t>
            </a:r>
            <a:r>
              <a:rPr lang="en-US" sz="2400" spc="0" dirty="0">
                <a:solidFill>
                  <a:srgbClr val="121212"/>
                </a:solidFill>
                <a:cs typeface="Arial"/>
              </a:rPr>
              <a:t> </a:t>
            </a:r>
            <a:r>
              <a:rPr sz="2400" spc="0" dirty="0">
                <a:solidFill>
                  <a:srgbClr val="121212"/>
                </a:solidFill>
                <a:cs typeface="Arial"/>
              </a:rPr>
              <a:t>Preven</a:t>
            </a:r>
            <a:r>
              <a:rPr sz="2400" spc="-4" dirty="0">
                <a:solidFill>
                  <a:srgbClr val="121212"/>
                </a:solidFill>
                <a:cs typeface="Arial"/>
              </a:rPr>
              <a:t>t</a:t>
            </a:r>
            <a:r>
              <a:rPr sz="2400" spc="0" dirty="0">
                <a:solidFill>
                  <a:srgbClr val="121212"/>
                </a:solidFill>
                <a:cs typeface="Arial"/>
              </a:rPr>
              <a:t>ion</a:t>
            </a:r>
            <a:r>
              <a:rPr sz="2400" spc="175" dirty="0">
                <a:solidFill>
                  <a:srgbClr val="121212"/>
                </a:solidFill>
                <a:cs typeface="Arial"/>
              </a:rPr>
              <a:t> </a:t>
            </a:r>
            <a:r>
              <a:rPr sz="2400" spc="0" dirty="0">
                <a:solidFill>
                  <a:srgbClr val="252525"/>
                </a:solidFill>
                <a:cs typeface="Arial"/>
              </a:rPr>
              <a:t>s</a:t>
            </a:r>
            <a:r>
              <a:rPr sz="2400" spc="0" dirty="0">
                <a:solidFill>
                  <a:srgbClr val="121212"/>
                </a:solidFill>
                <a:cs typeface="Arial"/>
              </a:rPr>
              <a:t>till</a:t>
            </a:r>
            <a:r>
              <a:rPr sz="2400" spc="250" dirty="0">
                <a:solidFill>
                  <a:srgbClr val="121212"/>
                </a:solidFill>
                <a:cs typeface="Arial"/>
              </a:rPr>
              <a:t> </a:t>
            </a:r>
            <a:r>
              <a:rPr sz="2400" spc="0" dirty="0">
                <a:solidFill>
                  <a:srgbClr val="121212"/>
                </a:solidFill>
                <a:cs typeface="Arial"/>
              </a:rPr>
              <a:t>re</a:t>
            </a:r>
            <a:r>
              <a:rPr sz="2400" spc="0" dirty="0">
                <a:solidFill>
                  <a:srgbClr val="252525"/>
                </a:solidFill>
                <a:cs typeface="Arial"/>
              </a:rPr>
              <a:t>s</a:t>
            </a:r>
            <a:r>
              <a:rPr sz="2400" spc="-4" dirty="0">
                <a:solidFill>
                  <a:srgbClr val="121212"/>
                </a:solidFill>
                <a:cs typeface="Arial"/>
              </a:rPr>
              <a:t>t</a:t>
            </a:r>
            <a:r>
              <a:rPr sz="2400" spc="0" dirty="0">
                <a:solidFill>
                  <a:srgbClr val="252525"/>
                </a:solidFill>
                <a:cs typeface="Arial"/>
              </a:rPr>
              <a:t>s</a:t>
            </a:r>
            <a:r>
              <a:rPr sz="2400" spc="25" dirty="0">
                <a:solidFill>
                  <a:srgbClr val="252525"/>
                </a:solidFill>
                <a:cs typeface="Arial"/>
              </a:rPr>
              <a:t> </a:t>
            </a:r>
            <a:r>
              <a:rPr sz="2400" spc="0" dirty="0">
                <a:solidFill>
                  <a:srgbClr val="121212"/>
                </a:solidFill>
                <a:cs typeface="Arial"/>
              </a:rPr>
              <a:t>on</a:t>
            </a:r>
            <a:r>
              <a:rPr sz="2400" spc="-56" dirty="0">
                <a:solidFill>
                  <a:srgbClr val="121212"/>
                </a:solidFill>
                <a:cs typeface="Arial"/>
              </a:rPr>
              <a:t> </a:t>
            </a:r>
            <a:r>
              <a:rPr sz="2400" spc="0" dirty="0">
                <a:solidFill>
                  <a:srgbClr val="121212"/>
                </a:solidFill>
                <a:cs typeface="Arial"/>
              </a:rPr>
              <a:t>the</a:t>
            </a:r>
            <a:r>
              <a:rPr sz="2400" spc="44" dirty="0">
                <a:solidFill>
                  <a:srgbClr val="121212"/>
                </a:solidFill>
                <a:cs typeface="Arial"/>
              </a:rPr>
              <a:t> </a:t>
            </a:r>
            <a:r>
              <a:rPr sz="2400" spc="0" dirty="0">
                <a:solidFill>
                  <a:srgbClr val="121212"/>
                </a:solidFill>
                <a:cs typeface="Arial"/>
              </a:rPr>
              <a:t>three</a:t>
            </a:r>
            <a:r>
              <a:rPr sz="2400" spc="175" dirty="0">
                <a:solidFill>
                  <a:srgbClr val="121212"/>
                </a:solidFill>
                <a:cs typeface="Arial"/>
              </a:rPr>
              <a:t> </a:t>
            </a:r>
            <a:r>
              <a:rPr sz="2400" spc="0" dirty="0">
                <a:solidFill>
                  <a:srgbClr val="121212"/>
                </a:solidFill>
                <a:cs typeface="Arial"/>
              </a:rPr>
              <a:t>ba</a:t>
            </a:r>
            <a:r>
              <a:rPr sz="2400" spc="0" dirty="0">
                <a:solidFill>
                  <a:srgbClr val="252525"/>
                </a:solidFill>
                <a:cs typeface="Arial"/>
              </a:rPr>
              <a:t>s</a:t>
            </a:r>
            <a:r>
              <a:rPr sz="2400" spc="0" dirty="0">
                <a:solidFill>
                  <a:srgbClr val="121212"/>
                </a:solidFill>
                <a:cs typeface="Arial"/>
              </a:rPr>
              <a:t>ic</a:t>
            </a:r>
            <a:r>
              <a:rPr sz="2400" spc="180" dirty="0">
                <a:solidFill>
                  <a:srgbClr val="121212"/>
                </a:solidFill>
                <a:cs typeface="Arial"/>
              </a:rPr>
              <a:t> </a:t>
            </a:r>
            <a:r>
              <a:rPr sz="2400" spc="0" dirty="0">
                <a:solidFill>
                  <a:srgbClr val="121212"/>
                </a:solidFill>
                <a:cs typeface="Arial"/>
              </a:rPr>
              <a:t>principle</a:t>
            </a:r>
            <a:r>
              <a:rPr sz="2400" spc="0" dirty="0">
                <a:solidFill>
                  <a:srgbClr val="252525"/>
                </a:solidFill>
                <a:cs typeface="Arial"/>
              </a:rPr>
              <a:t>s</a:t>
            </a:r>
            <a:endParaRPr sz="2400" dirty="0">
              <a:cs typeface="Arial"/>
            </a:endParaRPr>
          </a:p>
          <a:p>
            <a:pPr marL="370332">
              <a:lnSpc>
                <a:spcPct val="95825"/>
              </a:lnSpc>
              <a:spcBef>
                <a:spcPts val="597"/>
              </a:spcBef>
            </a:pPr>
            <a:r>
              <a:rPr sz="2400" spc="0" dirty="0">
                <a:solidFill>
                  <a:srgbClr val="121212"/>
                </a:solidFill>
                <a:cs typeface="Arial"/>
              </a:rPr>
              <a:t>•</a:t>
            </a:r>
            <a:r>
              <a:rPr sz="2400" spc="518" dirty="0">
                <a:solidFill>
                  <a:srgbClr val="121212"/>
                </a:solidFill>
                <a:cs typeface="Arial"/>
              </a:rPr>
              <a:t> </a:t>
            </a:r>
            <a:r>
              <a:rPr sz="2400" spc="0" dirty="0">
                <a:solidFill>
                  <a:srgbClr val="121212"/>
                </a:solidFill>
                <a:cs typeface="Arial"/>
              </a:rPr>
              <a:t>So</a:t>
            </a:r>
            <a:r>
              <a:rPr sz="2400" spc="0" dirty="0">
                <a:solidFill>
                  <a:srgbClr val="252525"/>
                </a:solidFill>
                <a:cs typeface="Arial"/>
              </a:rPr>
              <a:t>c</a:t>
            </a:r>
            <a:r>
              <a:rPr sz="2400" spc="0" dirty="0">
                <a:solidFill>
                  <a:srgbClr val="121212"/>
                </a:solidFill>
                <a:cs typeface="Arial"/>
              </a:rPr>
              <a:t>ial</a:t>
            </a:r>
            <a:r>
              <a:rPr sz="2400" spc="175" dirty="0">
                <a:solidFill>
                  <a:srgbClr val="121212"/>
                </a:solidFill>
                <a:cs typeface="Arial"/>
              </a:rPr>
              <a:t> </a:t>
            </a:r>
            <a:r>
              <a:rPr sz="2400" spc="0" dirty="0">
                <a:solidFill>
                  <a:srgbClr val="121212"/>
                </a:solidFill>
                <a:cs typeface="Arial"/>
              </a:rPr>
              <a:t>di</a:t>
            </a:r>
            <a:r>
              <a:rPr sz="2400" spc="0" dirty="0">
                <a:solidFill>
                  <a:srgbClr val="252525"/>
                </a:solidFill>
                <a:cs typeface="Arial"/>
              </a:rPr>
              <a:t>s</a:t>
            </a:r>
            <a:r>
              <a:rPr sz="2400" spc="0" dirty="0">
                <a:solidFill>
                  <a:srgbClr val="121212"/>
                </a:solidFill>
                <a:cs typeface="Arial"/>
              </a:rPr>
              <a:t>tan</a:t>
            </a:r>
            <a:r>
              <a:rPr sz="2400" spc="0" dirty="0">
                <a:solidFill>
                  <a:srgbClr val="252525"/>
                </a:solidFill>
                <a:cs typeface="Arial"/>
              </a:rPr>
              <a:t>c</a:t>
            </a:r>
            <a:r>
              <a:rPr sz="2400" spc="0" dirty="0">
                <a:solidFill>
                  <a:srgbClr val="121212"/>
                </a:solidFill>
                <a:cs typeface="Arial"/>
              </a:rPr>
              <a:t>ing</a:t>
            </a:r>
            <a:r>
              <a:rPr sz="2400" spc="175" dirty="0">
                <a:solidFill>
                  <a:srgbClr val="121212"/>
                </a:solidFill>
                <a:cs typeface="Arial"/>
              </a:rPr>
              <a:t> </a:t>
            </a:r>
            <a:r>
              <a:rPr sz="2400" spc="0" dirty="0">
                <a:solidFill>
                  <a:srgbClr val="121212"/>
                </a:solidFill>
                <a:cs typeface="Arial"/>
              </a:rPr>
              <a:t>( </a:t>
            </a:r>
            <a:r>
              <a:rPr sz="2400" spc="8" dirty="0">
                <a:solidFill>
                  <a:srgbClr val="121212"/>
                </a:solidFill>
                <a:cs typeface="Arial"/>
              </a:rPr>
              <a:t> </a:t>
            </a:r>
            <a:r>
              <a:rPr sz="2400" spc="0" dirty="0">
                <a:solidFill>
                  <a:srgbClr val="121212"/>
                </a:solidFill>
                <a:cs typeface="Arial"/>
              </a:rPr>
              <a:t>for</a:t>
            </a:r>
            <a:r>
              <a:rPr sz="2400" spc="25" dirty="0">
                <a:solidFill>
                  <a:srgbClr val="121212"/>
                </a:solidFill>
                <a:cs typeface="Arial"/>
              </a:rPr>
              <a:t> </a:t>
            </a:r>
            <a:r>
              <a:rPr sz="2400" spc="0" dirty="0">
                <a:solidFill>
                  <a:srgbClr val="252525"/>
                </a:solidFill>
                <a:cs typeface="Arial"/>
              </a:rPr>
              <a:t>c</a:t>
            </a:r>
            <a:r>
              <a:rPr sz="2400" spc="0" dirty="0">
                <a:solidFill>
                  <a:srgbClr val="121212"/>
                </a:solidFill>
                <a:cs typeface="Arial"/>
              </a:rPr>
              <a:t>hildren</a:t>
            </a:r>
            <a:r>
              <a:rPr sz="2400" spc="250" dirty="0">
                <a:solidFill>
                  <a:srgbClr val="121212"/>
                </a:solidFill>
                <a:cs typeface="Arial"/>
              </a:rPr>
              <a:t> </a:t>
            </a:r>
            <a:r>
              <a:rPr sz="2400" spc="0" dirty="0">
                <a:solidFill>
                  <a:srgbClr val="121212"/>
                </a:solidFill>
                <a:cs typeface="Arial"/>
              </a:rPr>
              <a:t>m</a:t>
            </a:r>
            <a:r>
              <a:rPr sz="2400" spc="0" dirty="0">
                <a:solidFill>
                  <a:srgbClr val="252525"/>
                </a:solidFill>
                <a:cs typeface="Arial"/>
              </a:rPr>
              <a:t>e</a:t>
            </a:r>
            <a:r>
              <a:rPr sz="2400" spc="0" dirty="0">
                <a:solidFill>
                  <a:srgbClr val="121212"/>
                </a:solidFill>
                <a:cs typeface="Arial"/>
              </a:rPr>
              <a:t>ans</a:t>
            </a:r>
            <a:r>
              <a:rPr sz="2400" spc="170" dirty="0">
                <a:solidFill>
                  <a:srgbClr val="121212"/>
                </a:solidFill>
                <a:cs typeface="Arial"/>
              </a:rPr>
              <a:t> </a:t>
            </a:r>
            <a:r>
              <a:rPr sz="2400" spc="0" dirty="0">
                <a:solidFill>
                  <a:srgbClr val="252525"/>
                </a:solidFill>
                <a:cs typeface="Arial"/>
              </a:rPr>
              <a:t>s</a:t>
            </a:r>
            <a:r>
              <a:rPr sz="2400" spc="0" dirty="0">
                <a:solidFill>
                  <a:srgbClr val="121212"/>
                </a:solidFill>
                <a:cs typeface="Arial"/>
              </a:rPr>
              <a:t>tay</a:t>
            </a:r>
            <a:r>
              <a:rPr sz="2400" spc="25" dirty="0">
                <a:solidFill>
                  <a:srgbClr val="121212"/>
                </a:solidFill>
                <a:cs typeface="Arial"/>
              </a:rPr>
              <a:t> </a:t>
            </a:r>
            <a:r>
              <a:rPr sz="2400" spc="0" dirty="0">
                <a:solidFill>
                  <a:srgbClr val="121212"/>
                </a:solidFill>
                <a:cs typeface="Arial"/>
              </a:rPr>
              <a:t>at</a:t>
            </a:r>
            <a:r>
              <a:rPr sz="2400" spc="94" dirty="0">
                <a:solidFill>
                  <a:srgbClr val="121212"/>
                </a:solidFill>
                <a:cs typeface="Arial"/>
              </a:rPr>
              <a:t> </a:t>
            </a:r>
            <a:r>
              <a:rPr sz="2400" spc="0" dirty="0">
                <a:solidFill>
                  <a:srgbClr val="121212"/>
                </a:solidFill>
                <a:cs typeface="Arial"/>
              </a:rPr>
              <a:t>home</a:t>
            </a:r>
            <a:r>
              <a:rPr sz="2400" spc="233" dirty="0">
                <a:solidFill>
                  <a:srgbClr val="121212"/>
                </a:solidFill>
                <a:cs typeface="Arial"/>
              </a:rPr>
              <a:t> </a:t>
            </a:r>
            <a:r>
              <a:rPr sz="2400" spc="0" dirty="0">
                <a:solidFill>
                  <a:srgbClr val="121212"/>
                </a:solidFill>
                <a:cs typeface="Arial"/>
              </a:rPr>
              <a:t>a</a:t>
            </a:r>
            <a:r>
              <a:rPr sz="2400" spc="0" dirty="0">
                <a:solidFill>
                  <a:srgbClr val="252525"/>
                </a:solidFill>
                <a:cs typeface="Arial"/>
              </a:rPr>
              <a:t>s</a:t>
            </a:r>
            <a:r>
              <a:rPr sz="2400" spc="174" dirty="0">
                <a:solidFill>
                  <a:srgbClr val="252525"/>
                </a:solidFill>
                <a:cs typeface="Arial"/>
              </a:rPr>
              <a:t> </a:t>
            </a:r>
            <a:r>
              <a:rPr sz="2400" spc="0" dirty="0">
                <a:solidFill>
                  <a:srgbClr val="121212"/>
                </a:solidFill>
                <a:cs typeface="Arial"/>
              </a:rPr>
              <a:t>far</a:t>
            </a:r>
            <a:r>
              <a:rPr sz="2400" spc="25" dirty="0">
                <a:solidFill>
                  <a:srgbClr val="121212"/>
                </a:solidFill>
                <a:cs typeface="Arial"/>
              </a:rPr>
              <a:t> </a:t>
            </a:r>
            <a:r>
              <a:rPr sz="2400" spc="0" dirty="0">
                <a:solidFill>
                  <a:srgbClr val="121212"/>
                </a:solidFill>
                <a:cs typeface="Arial"/>
              </a:rPr>
              <a:t>a</a:t>
            </a:r>
            <a:r>
              <a:rPr sz="2400" spc="0" dirty="0">
                <a:solidFill>
                  <a:srgbClr val="252525"/>
                </a:solidFill>
                <a:cs typeface="Arial"/>
              </a:rPr>
              <a:t>s</a:t>
            </a:r>
            <a:r>
              <a:rPr sz="2400" spc="301" dirty="0">
                <a:solidFill>
                  <a:srgbClr val="252525"/>
                </a:solidFill>
                <a:cs typeface="Arial"/>
              </a:rPr>
              <a:t> </a:t>
            </a:r>
            <a:r>
              <a:rPr sz="2400" spc="0" dirty="0">
                <a:solidFill>
                  <a:srgbClr val="121212"/>
                </a:solidFill>
                <a:cs typeface="Arial"/>
              </a:rPr>
              <a:t>po</a:t>
            </a:r>
            <a:r>
              <a:rPr sz="2400" spc="0" dirty="0">
                <a:solidFill>
                  <a:srgbClr val="252525"/>
                </a:solidFill>
                <a:cs typeface="Arial"/>
              </a:rPr>
              <a:t>s</a:t>
            </a:r>
            <a:r>
              <a:rPr sz="2400" spc="0" dirty="0">
                <a:solidFill>
                  <a:srgbClr val="121212"/>
                </a:solidFill>
                <a:cs typeface="Arial"/>
              </a:rPr>
              <a:t>sible)</a:t>
            </a:r>
            <a:endParaRPr sz="2400" dirty="0">
              <a:cs typeface="Arial"/>
            </a:endParaRPr>
          </a:p>
          <a:p>
            <a:pPr marL="370332">
              <a:lnSpc>
                <a:spcPct val="95825"/>
              </a:lnSpc>
              <a:spcBef>
                <a:spcPts val="672"/>
              </a:spcBef>
            </a:pPr>
            <a:r>
              <a:rPr sz="2400" spc="0" dirty="0">
                <a:solidFill>
                  <a:srgbClr val="121212"/>
                </a:solidFill>
                <a:cs typeface="Arial"/>
              </a:rPr>
              <a:t>• </a:t>
            </a:r>
            <a:r>
              <a:rPr sz="2400" spc="113" dirty="0">
                <a:solidFill>
                  <a:srgbClr val="121212"/>
                </a:solidFill>
                <a:cs typeface="Arial"/>
              </a:rPr>
              <a:t> </a:t>
            </a:r>
            <a:r>
              <a:rPr sz="2400" spc="0" dirty="0">
                <a:solidFill>
                  <a:srgbClr val="121212"/>
                </a:solidFill>
                <a:cs typeface="Arial"/>
              </a:rPr>
              <a:t>U</a:t>
            </a:r>
            <a:r>
              <a:rPr sz="2400" spc="0" dirty="0">
                <a:solidFill>
                  <a:srgbClr val="252525"/>
                </a:solidFill>
                <a:cs typeface="Arial"/>
              </a:rPr>
              <a:t>s</a:t>
            </a:r>
            <a:r>
              <a:rPr sz="2400" spc="0" dirty="0">
                <a:solidFill>
                  <a:srgbClr val="121212"/>
                </a:solidFill>
                <a:cs typeface="Arial"/>
              </a:rPr>
              <a:t>e</a:t>
            </a:r>
            <a:r>
              <a:rPr sz="2400" spc="328" dirty="0">
                <a:solidFill>
                  <a:srgbClr val="121212"/>
                </a:solidFill>
                <a:cs typeface="Arial"/>
              </a:rPr>
              <a:t> </a:t>
            </a:r>
            <a:r>
              <a:rPr sz="2400" spc="0" dirty="0">
                <a:solidFill>
                  <a:srgbClr val="121212"/>
                </a:solidFill>
                <a:cs typeface="Arial"/>
              </a:rPr>
              <a:t>of</a:t>
            </a:r>
            <a:r>
              <a:rPr sz="2400" spc="19" dirty="0">
                <a:solidFill>
                  <a:srgbClr val="121212"/>
                </a:solidFill>
                <a:cs typeface="Arial"/>
              </a:rPr>
              <a:t> </a:t>
            </a:r>
            <a:r>
              <a:rPr sz="2400" spc="0" dirty="0">
                <a:solidFill>
                  <a:srgbClr val="121212"/>
                </a:solidFill>
                <a:cs typeface="Arial"/>
              </a:rPr>
              <a:t>m</a:t>
            </a:r>
            <a:r>
              <a:rPr sz="2400" spc="0" dirty="0">
                <a:solidFill>
                  <a:srgbClr val="252525"/>
                </a:solidFill>
                <a:cs typeface="Arial"/>
              </a:rPr>
              <a:t>as</a:t>
            </a:r>
            <a:r>
              <a:rPr sz="2400" spc="0" dirty="0">
                <a:solidFill>
                  <a:srgbClr val="121212"/>
                </a:solidFill>
                <a:cs typeface="Arial"/>
              </a:rPr>
              <a:t>k</a:t>
            </a:r>
            <a:r>
              <a:rPr sz="2400" spc="0" dirty="0">
                <a:solidFill>
                  <a:srgbClr val="252525"/>
                </a:solidFill>
                <a:cs typeface="Arial"/>
              </a:rPr>
              <a:t>s</a:t>
            </a:r>
            <a:endParaRPr sz="2400" dirty="0">
              <a:cs typeface="Arial"/>
            </a:endParaRPr>
          </a:p>
          <a:p>
            <a:pPr marL="818007">
              <a:lnSpc>
                <a:spcPct val="95825"/>
              </a:lnSpc>
              <a:spcBef>
                <a:spcPts val="130"/>
              </a:spcBef>
            </a:pPr>
            <a:r>
              <a:rPr sz="2400" spc="0" dirty="0">
                <a:solidFill>
                  <a:srgbClr val="121212"/>
                </a:solidFill>
                <a:cs typeface="Arial"/>
              </a:rPr>
              <a:t>• </a:t>
            </a:r>
            <a:r>
              <a:rPr sz="2400" spc="258" dirty="0">
                <a:solidFill>
                  <a:srgbClr val="121212"/>
                </a:solidFill>
                <a:cs typeface="Arial"/>
              </a:rPr>
              <a:t> </a:t>
            </a:r>
            <a:r>
              <a:rPr sz="2400" spc="0" dirty="0">
                <a:solidFill>
                  <a:srgbClr val="121212"/>
                </a:solidFill>
                <a:cs typeface="Arial"/>
              </a:rPr>
              <a:t>N</a:t>
            </a:r>
            <a:r>
              <a:rPr sz="2400" spc="0" dirty="0">
                <a:solidFill>
                  <a:srgbClr val="252525"/>
                </a:solidFill>
                <a:cs typeface="Arial"/>
              </a:rPr>
              <a:t>o</a:t>
            </a:r>
            <a:r>
              <a:rPr sz="2400" spc="0" dirty="0">
                <a:solidFill>
                  <a:srgbClr val="121212"/>
                </a:solidFill>
                <a:cs typeface="Arial"/>
              </a:rPr>
              <a:t>t</a:t>
            </a:r>
            <a:r>
              <a:rPr sz="2400" spc="104" dirty="0">
                <a:solidFill>
                  <a:srgbClr val="121212"/>
                </a:solidFill>
                <a:cs typeface="Arial"/>
              </a:rPr>
              <a:t> </a:t>
            </a:r>
            <a:r>
              <a:rPr sz="2400" spc="0" dirty="0">
                <a:solidFill>
                  <a:srgbClr val="252525"/>
                </a:solidFill>
                <a:cs typeface="Arial"/>
              </a:rPr>
              <a:t>recom</a:t>
            </a:r>
            <a:r>
              <a:rPr sz="2400" spc="0" dirty="0">
                <a:solidFill>
                  <a:srgbClr val="121212"/>
                </a:solidFill>
                <a:cs typeface="Arial"/>
              </a:rPr>
              <a:t>m</a:t>
            </a:r>
            <a:r>
              <a:rPr sz="2400" spc="0" dirty="0">
                <a:solidFill>
                  <a:srgbClr val="252525"/>
                </a:solidFill>
                <a:cs typeface="Arial"/>
              </a:rPr>
              <a:t>e</a:t>
            </a:r>
            <a:r>
              <a:rPr sz="2400" spc="0" dirty="0">
                <a:solidFill>
                  <a:srgbClr val="121212"/>
                </a:solidFill>
                <a:cs typeface="Arial"/>
              </a:rPr>
              <a:t>nd</a:t>
            </a:r>
            <a:r>
              <a:rPr sz="2400" spc="0" dirty="0">
                <a:solidFill>
                  <a:srgbClr val="252525"/>
                </a:solidFill>
                <a:cs typeface="Arial"/>
              </a:rPr>
              <a:t>e</a:t>
            </a:r>
            <a:r>
              <a:rPr sz="2400" spc="0" dirty="0">
                <a:solidFill>
                  <a:srgbClr val="121212"/>
                </a:solidFill>
                <a:cs typeface="Arial"/>
              </a:rPr>
              <a:t>d</a:t>
            </a:r>
            <a:r>
              <a:rPr sz="2400" spc="227" dirty="0">
                <a:solidFill>
                  <a:srgbClr val="121212"/>
                </a:solidFill>
                <a:cs typeface="Arial"/>
              </a:rPr>
              <a:t> </a:t>
            </a:r>
            <a:r>
              <a:rPr sz="2400" spc="0" dirty="0">
                <a:solidFill>
                  <a:srgbClr val="252525"/>
                </a:solidFill>
                <a:cs typeface="Arial"/>
              </a:rPr>
              <a:t>i</a:t>
            </a:r>
            <a:r>
              <a:rPr sz="2400" spc="0" dirty="0">
                <a:solidFill>
                  <a:srgbClr val="121212"/>
                </a:solidFill>
                <a:cs typeface="Arial"/>
              </a:rPr>
              <a:t>n</a:t>
            </a:r>
            <a:r>
              <a:rPr sz="2400" spc="104" dirty="0">
                <a:solidFill>
                  <a:srgbClr val="121212"/>
                </a:solidFill>
                <a:cs typeface="Arial"/>
              </a:rPr>
              <a:t> </a:t>
            </a:r>
            <a:r>
              <a:rPr sz="2400" spc="0" dirty="0">
                <a:solidFill>
                  <a:srgbClr val="252525"/>
                </a:solidFill>
                <a:cs typeface="Arial"/>
              </a:rPr>
              <a:t>ch</a:t>
            </a:r>
            <a:r>
              <a:rPr sz="2400" spc="0" dirty="0">
                <a:solidFill>
                  <a:srgbClr val="121212"/>
                </a:solidFill>
                <a:cs typeface="Arial"/>
              </a:rPr>
              <a:t>i</a:t>
            </a:r>
            <a:r>
              <a:rPr sz="2400" spc="0" dirty="0">
                <a:solidFill>
                  <a:srgbClr val="252525"/>
                </a:solidFill>
                <a:cs typeface="Arial"/>
              </a:rPr>
              <a:t>l</a:t>
            </a:r>
            <a:r>
              <a:rPr sz="2400" spc="0" dirty="0">
                <a:solidFill>
                  <a:srgbClr val="121212"/>
                </a:solidFill>
                <a:cs typeface="Arial"/>
              </a:rPr>
              <a:t>d</a:t>
            </a:r>
            <a:r>
              <a:rPr sz="2400" spc="0" dirty="0">
                <a:solidFill>
                  <a:srgbClr val="252525"/>
                </a:solidFill>
                <a:cs typeface="Arial"/>
              </a:rPr>
              <a:t>ren</a:t>
            </a:r>
            <a:r>
              <a:rPr sz="2400" spc="179" dirty="0">
                <a:solidFill>
                  <a:srgbClr val="252525"/>
                </a:solidFill>
                <a:cs typeface="Arial"/>
              </a:rPr>
              <a:t> </a:t>
            </a:r>
            <a:r>
              <a:rPr sz="2400" spc="0" dirty="0">
                <a:solidFill>
                  <a:srgbClr val="121212"/>
                </a:solidFill>
                <a:cs typeface="Arial"/>
              </a:rPr>
              <a:t>b</a:t>
            </a:r>
            <a:r>
              <a:rPr sz="2400" spc="0" dirty="0">
                <a:solidFill>
                  <a:srgbClr val="252525"/>
                </a:solidFill>
                <a:cs typeface="Arial"/>
              </a:rPr>
              <a:t>e</a:t>
            </a:r>
            <a:r>
              <a:rPr sz="2400" spc="0" dirty="0">
                <a:solidFill>
                  <a:srgbClr val="121212"/>
                </a:solidFill>
                <a:cs typeface="Arial"/>
              </a:rPr>
              <a:t>low</a:t>
            </a:r>
            <a:r>
              <a:rPr sz="2400" spc="-95" dirty="0">
                <a:solidFill>
                  <a:srgbClr val="121212"/>
                </a:solidFill>
                <a:cs typeface="Arial"/>
              </a:rPr>
              <a:t> </a:t>
            </a:r>
            <a:r>
              <a:rPr sz="2400" spc="0" dirty="0">
                <a:solidFill>
                  <a:srgbClr val="121212"/>
                </a:solidFill>
                <a:cs typeface="Arial"/>
              </a:rPr>
              <a:t>2</a:t>
            </a:r>
            <a:r>
              <a:rPr sz="2400" spc="154" dirty="0">
                <a:solidFill>
                  <a:srgbClr val="121212"/>
                </a:solidFill>
                <a:cs typeface="Arial"/>
              </a:rPr>
              <a:t> </a:t>
            </a:r>
            <a:r>
              <a:rPr sz="2400" spc="0" dirty="0" err="1">
                <a:solidFill>
                  <a:srgbClr val="252525"/>
                </a:solidFill>
                <a:cs typeface="Arial"/>
              </a:rPr>
              <a:t>yrs</a:t>
            </a:r>
            <a:r>
              <a:rPr sz="2400" spc="104" dirty="0">
                <a:solidFill>
                  <a:srgbClr val="252525"/>
                </a:solidFill>
                <a:cs typeface="Arial"/>
              </a:rPr>
              <a:t> </a:t>
            </a:r>
            <a:r>
              <a:rPr sz="2400" spc="0" dirty="0">
                <a:solidFill>
                  <a:srgbClr val="121212"/>
                </a:solidFill>
                <a:cs typeface="Arial"/>
              </a:rPr>
              <a:t>(</a:t>
            </a:r>
            <a:r>
              <a:rPr lang="en-US" sz="2400" dirty="0">
                <a:solidFill>
                  <a:srgbClr val="252525"/>
                </a:solidFill>
                <a:cs typeface="Arial"/>
              </a:rPr>
              <a:t>5</a:t>
            </a:r>
            <a:r>
              <a:rPr sz="2400" spc="98" dirty="0">
                <a:solidFill>
                  <a:srgbClr val="252525"/>
                </a:solidFill>
                <a:cs typeface="Arial"/>
              </a:rPr>
              <a:t> </a:t>
            </a:r>
            <a:r>
              <a:rPr sz="2400" spc="0" dirty="0">
                <a:solidFill>
                  <a:srgbClr val="252525"/>
                </a:solidFill>
                <a:cs typeface="Arial"/>
              </a:rPr>
              <a:t>yrs</a:t>
            </a:r>
            <a:r>
              <a:rPr sz="2400" spc="104" dirty="0">
                <a:solidFill>
                  <a:srgbClr val="252525"/>
                </a:solidFill>
                <a:cs typeface="Arial"/>
              </a:rPr>
              <a:t> </a:t>
            </a:r>
            <a:r>
              <a:rPr sz="2400" spc="0" dirty="0">
                <a:solidFill>
                  <a:srgbClr val="121212"/>
                </a:solidFill>
                <a:cs typeface="Arial"/>
              </a:rPr>
              <a:t>b</a:t>
            </a:r>
            <a:r>
              <a:rPr sz="2400" spc="0" dirty="0">
                <a:solidFill>
                  <a:srgbClr val="252525"/>
                </a:solidFill>
                <a:cs typeface="Arial"/>
              </a:rPr>
              <a:t>y</a:t>
            </a:r>
            <a:r>
              <a:rPr sz="2400" spc="-192" dirty="0">
                <a:solidFill>
                  <a:srgbClr val="252525"/>
                </a:solidFill>
                <a:cs typeface="Arial"/>
              </a:rPr>
              <a:t> </a:t>
            </a:r>
            <a:r>
              <a:rPr sz="2400" spc="0" dirty="0">
                <a:solidFill>
                  <a:srgbClr val="252525"/>
                </a:solidFill>
                <a:cs typeface="Arial"/>
              </a:rPr>
              <a:t>W</a:t>
            </a:r>
            <a:r>
              <a:rPr sz="2400" spc="0" dirty="0">
                <a:solidFill>
                  <a:srgbClr val="121212"/>
                </a:solidFill>
                <a:cs typeface="Arial"/>
              </a:rPr>
              <a:t>HO)</a:t>
            </a:r>
            <a:endParaRPr sz="2400" dirty="0">
              <a:cs typeface="Arial"/>
            </a:endParaRPr>
          </a:p>
          <a:p>
            <a:pPr marL="818007">
              <a:lnSpc>
                <a:spcPct val="95825"/>
              </a:lnSpc>
              <a:spcBef>
                <a:spcPts val="40"/>
              </a:spcBef>
            </a:pPr>
            <a:r>
              <a:rPr sz="2400" spc="0" dirty="0">
                <a:solidFill>
                  <a:srgbClr val="121212"/>
                </a:solidFill>
                <a:cs typeface="Arial"/>
              </a:rPr>
              <a:t>• </a:t>
            </a:r>
            <a:r>
              <a:rPr sz="2400" spc="258" dirty="0">
                <a:solidFill>
                  <a:srgbClr val="121212"/>
                </a:solidFill>
                <a:cs typeface="Arial"/>
              </a:rPr>
              <a:t> </a:t>
            </a:r>
            <a:r>
              <a:rPr sz="2400" spc="0" dirty="0">
                <a:solidFill>
                  <a:srgbClr val="121212"/>
                </a:solidFill>
                <a:cs typeface="Arial"/>
              </a:rPr>
              <a:t>B</a:t>
            </a:r>
            <a:r>
              <a:rPr sz="2400" spc="0" dirty="0">
                <a:solidFill>
                  <a:srgbClr val="252525"/>
                </a:solidFill>
                <a:cs typeface="Arial"/>
              </a:rPr>
              <a:t>etween</a:t>
            </a:r>
            <a:r>
              <a:rPr sz="2400" spc="104" dirty="0">
                <a:solidFill>
                  <a:srgbClr val="252525"/>
                </a:solidFill>
                <a:cs typeface="Arial"/>
              </a:rPr>
              <a:t> </a:t>
            </a:r>
            <a:r>
              <a:rPr sz="2400" spc="0" dirty="0">
                <a:solidFill>
                  <a:srgbClr val="252525"/>
                </a:solidFill>
                <a:cs typeface="Arial"/>
              </a:rPr>
              <a:t>5</a:t>
            </a:r>
            <a:r>
              <a:rPr sz="2400" spc="0" dirty="0">
                <a:solidFill>
                  <a:srgbClr val="444444"/>
                </a:solidFill>
                <a:cs typeface="Arial"/>
              </a:rPr>
              <a:t>-</a:t>
            </a:r>
            <a:r>
              <a:rPr sz="2400" spc="0" dirty="0">
                <a:solidFill>
                  <a:srgbClr val="121212"/>
                </a:solidFill>
                <a:cs typeface="Arial"/>
              </a:rPr>
              <a:t>1</a:t>
            </a:r>
            <a:r>
              <a:rPr sz="2400" spc="0" dirty="0">
                <a:solidFill>
                  <a:srgbClr val="252525"/>
                </a:solidFill>
                <a:cs typeface="Arial"/>
              </a:rPr>
              <a:t>2</a:t>
            </a:r>
            <a:r>
              <a:rPr sz="2400" spc="104" dirty="0">
                <a:solidFill>
                  <a:srgbClr val="252525"/>
                </a:solidFill>
                <a:cs typeface="Arial"/>
              </a:rPr>
              <a:t> </a:t>
            </a:r>
            <a:r>
              <a:rPr sz="2400" spc="0" dirty="0">
                <a:solidFill>
                  <a:srgbClr val="252525"/>
                </a:solidFill>
                <a:cs typeface="Arial"/>
              </a:rPr>
              <a:t>on</a:t>
            </a:r>
            <a:r>
              <a:rPr sz="2400" spc="0" dirty="0">
                <a:solidFill>
                  <a:srgbClr val="121212"/>
                </a:solidFill>
                <a:cs typeface="Arial"/>
              </a:rPr>
              <a:t>l</a:t>
            </a:r>
            <a:r>
              <a:rPr sz="2400" spc="0" dirty="0">
                <a:solidFill>
                  <a:srgbClr val="252525"/>
                </a:solidFill>
                <a:cs typeface="Arial"/>
              </a:rPr>
              <a:t>y</a:t>
            </a:r>
            <a:r>
              <a:rPr sz="2400" spc="-143" dirty="0">
                <a:solidFill>
                  <a:srgbClr val="252525"/>
                </a:solidFill>
                <a:cs typeface="Arial"/>
              </a:rPr>
              <a:t> </a:t>
            </a:r>
            <a:r>
              <a:rPr sz="2400" spc="0" dirty="0">
                <a:solidFill>
                  <a:srgbClr val="252525"/>
                </a:solidFill>
                <a:cs typeface="Arial"/>
              </a:rPr>
              <a:t>a</a:t>
            </a:r>
            <a:r>
              <a:rPr sz="2400" spc="0" dirty="0">
                <a:solidFill>
                  <a:srgbClr val="121212"/>
                </a:solidFill>
                <a:cs typeface="Arial"/>
              </a:rPr>
              <a:t>f</a:t>
            </a:r>
            <a:r>
              <a:rPr sz="2400" spc="0" dirty="0">
                <a:solidFill>
                  <a:srgbClr val="252525"/>
                </a:solidFill>
                <a:cs typeface="Arial"/>
              </a:rPr>
              <a:t>ter</a:t>
            </a:r>
            <a:r>
              <a:rPr sz="2400" spc="29" dirty="0">
                <a:solidFill>
                  <a:srgbClr val="252525"/>
                </a:solidFill>
                <a:cs typeface="Arial"/>
              </a:rPr>
              <a:t> </a:t>
            </a:r>
            <a:r>
              <a:rPr sz="2400" spc="0" dirty="0">
                <a:solidFill>
                  <a:srgbClr val="121212"/>
                </a:solidFill>
                <a:cs typeface="Arial"/>
              </a:rPr>
              <a:t>a</a:t>
            </a:r>
            <a:r>
              <a:rPr sz="2400" spc="0" dirty="0">
                <a:solidFill>
                  <a:srgbClr val="252525"/>
                </a:solidFill>
                <a:cs typeface="Arial"/>
              </a:rPr>
              <a:t>ssessme</a:t>
            </a:r>
            <a:r>
              <a:rPr sz="2400" spc="0" dirty="0">
                <a:solidFill>
                  <a:srgbClr val="121212"/>
                </a:solidFill>
                <a:cs typeface="Arial"/>
              </a:rPr>
              <a:t>nt</a:t>
            </a:r>
            <a:r>
              <a:rPr sz="2400" spc="-44" dirty="0">
                <a:solidFill>
                  <a:srgbClr val="121212"/>
                </a:solidFill>
                <a:cs typeface="Arial"/>
              </a:rPr>
              <a:t> </a:t>
            </a:r>
            <a:r>
              <a:rPr sz="2400" spc="0" dirty="0">
                <a:solidFill>
                  <a:srgbClr val="121212"/>
                </a:solidFill>
                <a:cs typeface="Arial"/>
              </a:rPr>
              <a:t>of</a:t>
            </a:r>
            <a:r>
              <a:rPr sz="2400" spc="29" dirty="0">
                <a:solidFill>
                  <a:srgbClr val="121212"/>
                </a:solidFill>
                <a:cs typeface="Arial"/>
              </a:rPr>
              <a:t> </a:t>
            </a:r>
            <a:r>
              <a:rPr sz="2400" spc="0" dirty="0">
                <a:solidFill>
                  <a:srgbClr val="252525"/>
                </a:solidFill>
                <a:cs typeface="Arial"/>
              </a:rPr>
              <a:t>rea</a:t>
            </a:r>
            <a:r>
              <a:rPr sz="2400" spc="0" dirty="0">
                <a:solidFill>
                  <a:srgbClr val="121212"/>
                </a:solidFill>
                <a:cs typeface="Arial"/>
              </a:rPr>
              <a:t>din</a:t>
            </a:r>
            <a:r>
              <a:rPr sz="2400" spc="0" dirty="0">
                <a:solidFill>
                  <a:srgbClr val="252525"/>
                </a:solidFill>
                <a:cs typeface="Arial"/>
              </a:rPr>
              <a:t>ess</a:t>
            </a:r>
            <a:r>
              <a:rPr sz="2400" spc="29" dirty="0">
                <a:solidFill>
                  <a:srgbClr val="252525"/>
                </a:solidFill>
                <a:cs typeface="Arial"/>
              </a:rPr>
              <a:t> </a:t>
            </a:r>
            <a:r>
              <a:rPr sz="2400" spc="0" dirty="0">
                <a:solidFill>
                  <a:srgbClr val="121212"/>
                </a:solidFill>
                <a:cs typeface="Arial"/>
              </a:rPr>
              <a:t>t</a:t>
            </a:r>
            <a:r>
              <a:rPr sz="2400" spc="0" dirty="0">
                <a:solidFill>
                  <a:srgbClr val="252525"/>
                </a:solidFill>
                <a:cs typeface="Arial"/>
              </a:rPr>
              <a:t>o</a:t>
            </a:r>
            <a:r>
              <a:rPr sz="2400" spc="46" dirty="0">
                <a:solidFill>
                  <a:srgbClr val="252525"/>
                </a:solidFill>
                <a:cs typeface="Arial"/>
              </a:rPr>
              <a:t> </a:t>
            </a:r>
            <a:r>
              <a:rPr sz="2400" spc="0" dirty="0">
                <a:solidFill>
                  <a:srgbClr val="252525"/>
                </a:solidFill>
                <a:cs typeface="Arial"/>
              </a:rPr>
              <a:t>acce</a:t>
            </a:r>
            <a:r>
              <a:rPr sz="2400" spc="0" dirty="0">
                <a:solidFill>
                  <a:srgbClr val="121212"/>
                </a:solidFill>
                <a:cs typeface="Arial"/>
              </a:rPr>
              <a:t>pt</a:t>
            </a:r>
            <a:r>
              <a:rPr sz="2400" spc="29" dirty="0">
                <a:solidFill>
                  <a:srgbClr val="121212"/>
                </a:solidFill>
                <a:cs typeface="Arial"/>
              </a:rPr>
              <a:t> </a:t>
            </a:r>
            <a:r>
              <a:rPr sz="2400" spc="0" dirty="0">
                <a:solidFill>
                  <a:srgbClr val="121212"/>
                </a:solidFill>
                <a:cs typeface="Arial"/>
              </a:rPr>
              <a:t>ma</a:t>
            </a:r>
            <a:r>
              <a:rPr sz="2400" spc="0" dirty="0">
                <a:solidFill>
                  <a:srgbClr val="252525"/>
                </a:solidFill>
                <a:cs typeface="Arial"/>
              </a:rPr>
              <a:t>sk</a:t>
            </a:r>
            <a:endParaRPr sz="2400" dirty="0">
              <a:cs typeface="Arial"/>
            </a:endParaRPr>
          </a:p>
          <a:p>
            <a:pPr marL="818007">
              <a:lnSpc>
                <a:spcPct val="95825"/>
              </a:lnSpc>
              <a:spcBef>
                <a:spcPts val="114"/>
              </a:spcBef>
            </a:pPr>
            <a:r>
              <a:rPr sz="2400" spc="0" dirty="0">
                <a:solidFill>
                  <a:srgbClr val="121212"/>
                </a:solidFill>
                <a:cs typeface="Arial"/>
              </a:rPr>
              <a:t>• </a:t>
            </a:r>
            <a:r>
              <a:rPr sz="2400" spc="258" dirty="0">
                <a:solidFill>
                  <a:srgbClr val="121212"/>
                </a:solidFill>
                <a:cs typeface="Arial"/>
              </a:rPr>
              <a:t> </a:t>
            </a:r>
            <a:r>
              <a:rPr sz="2400" spc="0" dirty="0">
                <a:solidFill>
                  <a:srgbClr val="121212"/>
                </a:solidFill>
                <a:cs typeface="Arial"/>
              </a:rPr>
              <a:t>B</a:t>
            </a:r>
            <a:r>
              <a:rPr sz="2400" spc="0" dirty="0">
                <a:solidFill>
                  <a:srgbClr val="252525"/>
                </a:solidFill>
                <a:cs typeface="Arial"/>
              </a:rPr>
              <a:t>eyo</a:t>
            </a:r>
            <a:r>
              <a:rPr sz="2400" spc="0" dirty="0">
                <a:solidFill>
                  <a:srgbClr val="121212"/>
                </a:solidFill>
                <a:cs typeface="Arial"/>
              </a:rPr>
              <a:t>n</a:t>
            </a:r>
            <a:r>
              <a:rPr sz="2400" spc="0" dirty="0">
                <a:solidFill>
                  <a:srgbClr val="252525"/>
                </a:solidFill>
                <a:cs typeface="Arial"/>
              </a:rPr>
              <a:t>d</a:t>
            </a:r>
            <a:r>
              <a:rPr sz="2400" spc="179" dirty="0">
                <a:solidFill>
                  <a:srgbClr val="252525"/>
                </a:solidFill>
                <a:cs typeface="Arial"/>
              </a:rPr>
              <a:t> </a:t>
            </a:r>
            <a:r>
              <a:rPr sz="2400" spc="0" dirty="0">
                <a:solidFill>
                  <a:srgbClr val="121212"/>
                </a:solidFill>
                <a:cs typeface="Arial"/>
              </a:rPr>
              <a:t>1</a:t>
            </a:r>
            <a:r>
              <a:rPr sz="2400" spc="0" dirty="0">
                <a:solidFill>
                  <a:srgbClr val="252525"/>
                </a:solidFill>
                <a:cs typeface="Arial"/>
              </a:rPr>
              <a:t>2</a:t>
            </a:r>
            <a:r>
              <a:rPr sz="2400" spc="264" dirty="0">
                <a:solidFill>
                  <a:srgbClr val="252525"/>
                </a:solidFill>
                <a:cs typeface="Arial"/>
              </a:rPr>
              <a:t> </a:t>
            </a:r>
            <a:r>
              <a:rPr sz="2400" spc="0" dirty="0">
                <a:solidFill>
                  <a:srgbClr val="252525"/>
                </a:solidFill>
                <a:cs typeface="Arial"/>
              </a:rPr>
              <a:t>as</a:t>
            </a:r>
            <a:r>
              <a:rPr sz="2400" spc="124" dirty="0">
                <a:solidFill>
                  <a:srgbClr val="252525"/>
                </a:solidFill>
                <a:cs typeface="Arial"/>
              </a:rPr>
              <a:t> </a:t>
            </a:r>
            <a:r>
              <a:rPr sz="2400" spc="0" dirty="0">
                <a:solidFill>
                  <a:srgbClr val="252525"/>
                </a:solidFill>
                <a:cs typeface="Arial"/>
              </a:rPr>
              <a:t>a</a:t>
            </a:r>
            <a:r>
              <a:rPr sz="2400" spc="0" dirty="0">
                <a:solidFill>
                  <a:srgbClr val="121212"/>
                </a:solidFill>
                <a:cs typeface="Arial"/>
              </a:rPr>
              <a:t>d</a:t>
            </a:r>
            <a:r>
              <a:rPr sz="2400" spc="0" dirty="0">
                <a:solidFill>
                  <a:srgbClr val="252525"/>
                </a:solidFill>
                <a:cs typeface="Arial"/>
              </a:rPr>
              <a:t>u</a:t>
            </a:r>
            <a:r>
              <a:rPr sz="2400" spc="0" dirty="0">
                <a:solidFill>
                  <a:srgbClr val="121212"/>
                </a:solidFill>
                <a:cs typeface="Arial"/>
              </a:rPr>
              <a:t>l</a:t>
            </a:r>
            <a:r>
              <a:rPr sz="2400" spc="0" dirty="0">
                <a:solidFill>
                  <a:srgbClr val="252525"/>
                </a:solidFill>
                <a:cs typeface="Arial"/>
              </a:rPr>
              <a:t>ts</a:t>
            </a:r>
            <a:endParaRPr sz="2400" dirty="0">
              <a:cs typeface="Arial"/>
            </a:endParaRPr>
          </a:p>
          <a:p>
            <a:pPr marL="818007">
              <a:lnSpc>
                <a:spcPct val="95825"/>
              </a:lnSpc>
              <a:spcBef>
                <a:spcPts val="114"/>
              </a:spcBef>
            </a:pPr>
            <a:r>
              <a:rPr sz="2400" spc="0" dirty="0">
                <a:solidFill>
                  <a:srgbClr val="121212"/>
                </a:solidFill>
                <a:cs typeface="Arial"/>
              </a:rPr>
              <a:t>• </a:t>
            </a:r>
            <a:r>
              <a:rPr sz="2400" spc="108" dirty="0">
                <a:solidFill>
                  <a:srgbClr val="121212"/>
                </a:solidFill>
                <a:cs typeface="Arial"/>
              </a:rPr>
              <a:t> </a:t>
            </a:r>
            <a:r>
              <a:rPr sz="2400" spc="0" dirty="0">
                <a:solidFill>
                  <a:srgbClr val="121212"/>
                </a:solidFill>
                <a:cs typeface="Arial"/>
              </a:rPr>
              <a:t>Thr</a:t>
            </a:r>
            <a:r>
              <a:rPr sz="2400" spc="0" dirty="0">
                <a:solidFill>
                  <a:srgbClr val="252525"/>
                </a:solidFill>
                <a:cs typeface="Arial"/>
              </a:rPr>
              <a:t>ee</a:t>
            </a:r>
            <a:r>
              <a:rPr sz="2400" spc="179" dirty="0">
                <a:solidFill>
                  <a:srgbClr val="252525"/>
                </a:solidFill>
                <a:cs typeface="Arial"/>
              </a:rPr>
              <a:t> </a:t>
            </a:r>
            <a:r>
              <a:rPr sz="2400" spc="0" dirty="0">
                <a:solidFill>
                  <a:srgbClr val="252525"/>
                </a:solidFill>
                <a:cs typeface="Arial"/>
              </a:rPr>
              <a:t>laye</a:t>
            </a:r>
            <a:r>
              <a:rPr sz="2400" spc="0" dirty="0">
                <a:solidFill>
                  <a:srgbClr val="121212"/>
                </a:solidFill>
                <a:cs typeface="Arial"/>
              </a:rPr>
              <a:t>r</a:t>
            </a:r>
            <a:r>
              <a:rPr sz="2400" spc="0" dirty="0">
                <a:solidFill>
                  <a:srgbClr val="252525"/>
                </a:solidFill>
                <a:cs typeface="Arial"/>
              </a:rPr>
              <a:t>e</a:t>
            </a:r>
            <a:r>
              <a:rPr sz="2400" spc="0" dirty="0">
                <a:solidFill>
                  <a:srgbClr val="121212"/>
                </a:solidFill>
                <a:cs typeface="Arial"/>
              </a:rPr>
              <a:t>d</a:t>
            </a:r>
            <a:r>
              <a:rPr sz="2400" spc="104" dirty="0">
                <a:solidFill>
                  <a:srgbClr val="121212"/>
                </a:solidFill>
                <a:cs typeface="Arial"/>
              </a:rPr>
              <a:t> </a:t>
            </a:r>
            <a:r>
              <a:rPr sz="2400" spc="0" dirty="0">
                <a:solidFill>
                  <a:srgbClr val="252525"/>
                </a:solidFill>
                <a:cs typeface="Arial"/>
              </a:rPr>
              <a:t>c</a:t>
            </a:r>
            <a:r>
              <a:rPr sz="2400" spc="0" dirty="0">
                <a:solidFill>
                  <a:srgbClr val="121212"/>
                </a:solidFill>
                <a:cs typeface="Arial"/>
              </a:rPr>
              <a:t>l</a:t>
            </a:r>
            <a:r>
              <a:rPr sz="2400" spc="0" dirty="0">
                <a:solidFill>
                  <a:srgbClr val="252525"/>
                </a:solidFill>
                <a:cs typeface="Arial"/>
              </a:rPr>
              <a:t>ot</a:t>
            </a:r>
            <a:r>
              <a:rPr sz="2400" spc="0" dirty="0">
                <a:solidFill>
                  <a:srgbClr val="121212"/>
                </a:solidFill>
                <a:cs typeface="Arial"/>
              </a:rPr>
              <a:t>h</a:t>
            </a:r>
            <a:r>
              <a:rPr sz="2400" spc="179" dirty="0">
                <a:solidFill>
                  <a:srgbClr val="121212"/>
                </a:solidFill>
                <a:cs typeface="Arial"/>
              </a:rPr>
              <a:t> </a:t>
            </a:r>
            <a:r>
              <a:rPr sz="2400" spc="0" dirty="0">
                <a:solidFill>
                  <a:srgbClr val="121212"/>
                </a:solidFill>
                <a:cs typeface="Arial"/>
              </a:rPr>
              <a:t>m</a:t>
            </a:r>
            <a:r>
              <a:rPr sz="2400" spc="0" dirty="0">
                <a:solidFill>
                  <a:srgbClr val="252525"/>
                </a:solidFill>
                <a:cs typeface="Arial"/>
              </a:rPr>
              <a:t>asks</a:t>
            </a:r>
            <a:r>
              <a:rPr sz="2400" spc="167" dirty="0">
                <a:solidFill>
                  <a:srgbClr val="252525"/>
                </a:solidFill>
                <a:cs typeface="Arial"/>
              </a:rPr>
              <a:t> </a:t>
            </a:r>
            <a:r>
              <a:rPr sz="2400" spc="0" dirty="0">
                <a:solidFill>
                  <a:srgbClr val="252525"/>
                </a:solidFill>
                <a:cs typeface="Arial"/>
              </a:rPr>
              <a:t>are</a:t>
            </a:r>
            <a:r>
              <a:rPr sz="2400" spc="29" dirty="0">
                <a:solidFill>
                  <a:srgbClr val="252525"/>
                </a:solidFill>
                <a:cs typeface="Arial"/>
              </a:rPr>
              <a:t> </a:t>
            </a:r>
            <a:r>
              <a:rPr sz="2400" spc="0" dirty="0">
                <a:solidFill>
                  <a:srgbClr val="252525"/>
                </a:solidFill>
                <a:cs typeface="Arial"/>
              </a:rPr>
              <a:t>s</a:t>
            </a:r>
            <a:r>
              <a:rPr sz="2400" spc="0" dirty="0">
                <a:solidFill>
                  <a:srgbClr val="121212"/>
                </a:solidFill>
                <a:cs typeface="Arial"/>
              </a:rPr>
              <a:t>u</a:t>
            </a:r>
            <a:r>
              <a:rPr sz="2400" spc="0" dirty="0">
                <a:solidFill>
                  <a:srgbClr val="252525"/>
                </a:solidFill>
                <a:cs typeface="Arial"/>
              </a:rPr>
              <a:t>i</a:t>
            </a:r>
            <a:r>
              <a:rPr sz="2400" spc="0" dirty="0">
                <a:solidFill>
                  <a:srgbClr val="121212"/>
                </a:solidFill>
                <a:cs typeface="Arial"/>
              </a:rPr>
              <a:t>t</a:t>
            </a:r>
            <a:r>
              <a:rPr sz="2400" spc="0" dirty="0">
                <a:solidFill>
                  <a:srgbClr val="252525"/>
                </a:solidFill>
                <a:cs typeface="Arial"/>
              </a:rPr>
              <a:t>ab</a:t>
            </a:r>
            <a:r>
              <a:rPr sz="2400" spc="0" dirty="0">
                <a:solidFill>
                  <a:srgbClr val="121212"/>
                </a:solidFill>
                <a:cs typeface="Arial"/>
              </a:rPr>
              <a:t>l</a:t>
            </a:r>
            <a:r>
              <a:rPr sz="2400" spc="0" dirty="0">
                <a:solidFill>
                  <a:srgbClr val="252525"/>
                </a:solidFill>
                <a:cs typeface="Arial"/>
              </a:rPr>
              <a:t>e</a:t>
            </a:r>
            <a:r>
              <a:rPr sz="2400" spc="104" dirty="0">
                <a:solidFill>
                  <a:srgbClr val="252525"/>
                </a:solidFill>
                <a:cs typeface="Arial"/>
              </a:rPr>
              <a:t> </a:t>
            </a:r>
            <a:r>
              <a:rPr sz="2400" spc="0" dirty="0">
                <a:solidFill>
                  <a:srgbClr val="121212"/>
                </a:solidFill>
                <a:cs typeface="Arial"/>
              </a:rPr>
              <a:t>( N</a:t>
            </a:r>
            <a:r>
              <a:rPr sz="2400" spc="0" dirty="0">
                <a:solidFill>
                  <a:srgbClr val="252525"/>
                </a:solidFill>
                <a:cs typeface="Arial"/>
              </a:rPr>
              <a:t>9</a:t>
            </a:r>
            <a:r>
              <a:rPr sz="2400" spc="0" dirty="0">
                <a:solidFill>
                  <a:srgbClr val="121212"/>
                </a:solidFill>
                <a:cs typeface="Arial"/>
              </a:rPr>
              <a:t>5</a:t>
            </a:r>
            <a:r>
              <a:rPr sz="2400" spc="104" dirty="0">
                <a:solidFill>
                  <a:srgbClr val="121212"/>
                </a:solidFill>
                <a:cs typeface="Arial"/>
              </a:rPr>
              <a:t> </a:t>
            </a:r>
            <a:r>
              <a:rPr sz="2400" spc="0" dirty="0">
                <a:solidFill>
                  <a:srgbClr val="252525"/>
                </a:solidFill>
                <a:cs typeface="Arial"/>
              </a:rPr>
              <a:t>i</a:t>
            </a:r>
            <a:r>
              <a:rPr sz="2400" spc="0" dirty="0">
                <a:solidFill>
                  <a:srgbClr val="121212"/>
                </a:solidFill>
                <a:cs typeface="Arial"/>
              </a:rPr>
              <a:t>f</a:t>
            </a:r>
            <a:r>
              <a:rPr sz="2400" spc="-44" dirty="0">
                <a:solidFill>
                  <a:srgbClr val="121212"/>
                </a:solidFill>
                <a:cs typeface="Arial"/>
              </a:rPr>
              <a:t> </a:t>
            </a:r>
            <a:r>
              <a:rPr sz="2400" spc="0" dirty="0">
                <a:solidFill>
                  <a:srgbClr val="121212"/>
                </a:solidFill>
                <a:cs typeface="Arial"/>
              </a:rPr>
              <a:t>h</a:t>
            </a:r>
            <a:r>
              <a:rPr sz="2400" spc="0" dirty="0">
                <a:solidFill>
                  <a:srgbClr val="252525"/>
                </a:solidFill>
                <a:cs typeface="Arial"/>
              </a:rPr>
              <a:t>aving</a:t>
            </a:r>
            <a:r>
              <a:rPr sz="2400" spc="306" dirty="0">
                <a:solidFill>
                  <a:srgbClr val="252525"/>
                </a:solidFill>
                <a:cs typeface="Arial"/>
              </a:rPr>
              <a:t> </a:t>
            </a:r>
            <a:r>
              <a:rPr sz="2400" spc="0" dirty="0">
                <a:solidFill>
                  <a:srgbClr val="252525"/>
                </a:solidFill>
                <a:cs typeface="Arial"/>
              </a:rPr>
              <a:t>r</a:t>
            </a:r>
            <a:r>
              <a:rPr sz="2400" spc="0" dirty="0">
                <a:solidFill>
                  <a:srgbClr val="121212"/>
                </a:solidFill>
                <a:cs typeface="Arial"/>
              </a:rPr>
              <a:t>i</a:t>
            </a:r>
            <a:r>
              <a:rPr sz="2400" spc="0" dirty="0">
                <a:solidFill>
                  <a:srgbClr val="252525"/>
                </a:solidFill>
                <a:cs typeface="Arial"/>
              </a:rPr>
              <a:t>s</a:t>
            </a:r>
            <a:r>
              <a:rPr sz="2400" spc="0" dirty="0">
                <a:solidFill>
                  <a:srgbClr val="121212"/>
                </a:solidFill>
                <a:cs typeface="Arial"/>
              </a:rPr>
              <a:t>k</a:t>
            </a:r>
            <a:r>
              <a:rPr sz="2400" spc="87" dirty="0">
                <a:solidFill>
                  <a:srgbClr val="121212"/>
                </a:solidFill>
                <a:cs typeface="Arial"/>
              </a:rPr>
              <a:t> </a:t>
            </a:r>
            <a:r>
              <a:rPr sz="2400" spc="0" dirty="0">
                <a:solidFill>
                  <a:srgbClr val="121212"/>
                </a:solidFill>
                <a:cs typeface="Arial"/>
              </a:rPr>
              <a:t>fa</a:t>
            </a:r>
            <a:r>
              <a:rPr sz="2400" spc="0" dirty="0">
                <a:solidFill>
                  <a:srgbClr val="252525"/>
                </a:solidFill>
                <a:cs typeface="Arial"/>
              </a:rPr>
              <a:t>c</a:t>
            </a:r>
            <a:r>
              <a:rPr sz="2400" spc="0" dirty="0">
                <a:solidFill>
                  <a:srgbClr val="121212"/>
                </a:solidFill>
                <a:cs typeface="Arial"/>
              </a:rPr>
              <a:t>to</a:t>
            </a:r>
            <a:r>
              <a:rPr sz="2400" spc="0" dirty="0">
                <a:solidFill>
                  <a:srgbClr val="252525"/>
                </a:solidFill>
                <a:cs typeface="Arial"/>
              </a:rPr>
              <a:t>rs</a:t>
            </a:r>
            <a:r>
              <a:rPr sz="2400" spc="-44" dirty="0">
                <a:solidFill>
                  <a:srgbClr val="252525"/>
                </a:solidFill>
                <a:cs typeface="Arial"/>
              </a:rPr>
              <a:t> </a:t>
            </a:r>
            <a:r>
              <a:rPr sz="2400" spc="0" dirty="0">
                <a:solidFill>
                  <a:srgbClr val="252525"/>
                </a:solidFill>
                <a:cs typeface="Arial"/>
              </a:rPr>
              <a:t>fo</a:t>
            </a:r>
            <a:r>
              <a:rPr sz="2400" spc="0" dirty="0">
                <a:solidFill>
                  <a:srgbClr val="121212"/>
                </a:solidFill>
                <a:cs typeface="Arial"/>
              </a:rPr>
              <a:t>r</a:t>
            </a:r>
            <a:r>
              <a:rPr sz="2400" spc="103" dirty="0">
                <a:solidFill>
                  <a:srgbClr val="121212"/>
                </a:solidFill>
                <a:cs typeface="Arial"/>
              </a:rPr>
              <a:t> </a:t>
            </a:r>
            <a:r>
              <a:rPr sz="2400" spc="0" dirty="0">
                <a:solidFill>
                  <a:srgbClr val="252525"/>
                </a:solidFill>
                <a:cs typeface="Arial"/>
              </a:rPr>
              <a:t>COV</a:t>
            </a:r>
            <a:r>
              <a:rPr sz="2400" spc="0" dirty="0">
                <a:solidFill>
                  <a:srgbClr val="121212"/>
                </a:solidFill>
                <a:cs typeface="Arial"/>
              </a:rPr>
              <a:t>ID</a:t>
            </a:r>
            <a:r>
              <a:rPr sz="2400" spc="0" dirty="0">
                <a:solidFill>
                  <a:srgbClr val="252525"/>
                </a:solidFill>
                <a:cs typeface="Arial"/>
              </a:rPr>
              <a:t>-19</a:t>
            </a:r>
            <a:r>
              <a:rPr lang="en-US" sz="2400" spc="0" dirty="0">
                <a:solidFill>
                  <a:srgbClr val="252525"/>
                </a:solidFill>
                <a:cs typeface="Arial"/>
              </a:rPr>
              <a:t>)</a:t>
            </a:r>
            <a:endParaRPr sz="2400" dirty="0">
              <a:cs typeface="Arial"/>
            </a:endParaRPr>
          </a:p>
          <a:p>
            <a:pPr marL="370332">
              <a:lnSpc>
                <a:spcPct val="95825"/>
              </a:lnSpc>
              <a:spcBef>
                <a:spcPts val="2414"/>
              </a:spcBef>
            </a:pPr>
            <a:r>
              <a:rPr sz="2400" spc="0" dirty="0">
                <a:solidFill>
                  <a:srgbClr val="121212"/>
                </a:solidFill>
                <a:cs typeface="Arial"/>
              </a:rPr>
              <a:t>• </a:t>
            </a:r>
            <a:r>
              <a:rPr sz="2400" spc="135" dirty="0">
                <a:solidFill>
                  <a:srgbClr val="121212"/>
                </a:solidFill>
                <a:cs typeface="Arial"/>
              </a:rPr>
              <a:t> </a:t>
            </a:r>
            <a:r>
              <a:rPr sz="2400" spc="0" dirty="0">
                <a:solidFill>
                  <a:srgbClr val="121212"/>
                </a:solidFill>
                <a:cs typeface="Arial"/>
              </a:rPr>
              <a:t>Hand</a:t>
            </a:r>
            <a:r>
              <a:rPr sz="2400" spc="234" dirty="0">
                <a:solidFill>
                  <a:srgbClr val="121212"/>
                </a:solidFill>
                <a:cs typeface="Arial"/>
              </a:rPr>
              <a:t> </a:t>
            </a:r>
            <a:r>
              <a:rPr sz="2400" spc="0" dirty="0">
                <a:solidFill>
                  <a:srgbClr val="121212"/>
                </a:solidFill>
                <a:cs typeface="Arial"/>
              </a:rPr>
              <a:t>hygiene</a:t>
            </a:r>
            <a:endParaRPr sz="2400" dirty="0">
              <a:cs typeface="Arial"/>
            </a:endParaRPr>
          </a:p>
          <a:p>
            <a:pPr marL="379857">
              <a:lnSpc>
                <a:spcPct val="95825"/>
              </a:lnSpc>
              <a:spcBef>
                <a:spcPts val="615"/>
              </a:spcBef>
            </a:pPr>
            <a:r>
              <a:rPr sz="2400" spc="0" dirty="0">
                <a:solidFill>
                  <a:srgbClr val="121212"/>
                </a:solidFill>
                <a:cs typeface="Arial"/>
              </a:rPr>
              <a:t>• </a:t>
            </a:r>
            <a:r>
              <a:rPr sz="2400" spc="255" dirty="0">
                <a:solidFill>
                  <a:srgbClr val="121212"/>
                </a:solidFill>
                <a:cs typeface="Arial"/>
              </a:rPr>
              <a:t> </a:t>
            </a:r>
            <a:r>
              <a:rPr sz="2400" spc="0" dirty="0">
                <a:solidFill>
                  <a:srgbClr val="121212"/>
                </a:solidFill>
                <a:cs typeface="Arial"/>
              </a:rPr>
              <a:t>Emph</a:t>
            </a:r>
            <a:r>
              <a:rPr sz="2400" spc="0" dirty="0">
                <a:solidFill>
                  <a:srgbClr val="252525"/>
                </a:solidFill>
                <a:cs typeface="Arial"/>
              </a:rPr>
              <a:t>a</a:t>
            </a:r>
            <a:r>
              <a:rPr sz="2400" spc="0" dirty="0">
                <a:solidFill>
                  <a:srgbClr val="121212"/>
                </a:solidFill>
                <a:cs typeface="Arial"/>
              </a:rPr>
              <a:t>sis</a:t>
            </a:r>
            <a:r>
              <a:rPr sz="2400" spc="84" dirty="0">
                <a:solidFill>
                  <a:srgbClr val="121212"/>
                </a:solidFill>
                <a:cs typeface="Arial"/>
              </a:rPr>
              <a:t> </a:t>
            </a:r>
            <a:r>
              <a:rPr sz="2400" spc="0" dirty="0">
                <a:solidFill>
                  <a:srgbClr val="121212"/>
                </a:solidFill>
                <a:cs typeface="Arial"/>
              </a:rPr>
              <a:t>on</a:t>
            </a:r>
            <a:r>
              <a:rPr sz="2400" spc="-45" dirty="0">
                <a:solidFill>
                  <a:srgbClr val="121212"/>
                </a:solidFill>
                <a:cs typeface="Arial"/>
              </a:rPr>
              <a:t> </a:t>
            </a:r>
            <a:r>
              <a:rPr sz="2400" spc="0" dirty="0">
                <a:solidFill>
                  <a:srgbClr val="121212"/>
                </a:solidFill>
                <a:cs typeface="Arial"/>
              </a:rPr>
              <a:t>not</a:t>
            </a:r>
            <a:r>
              <a:rPr sz="2400" spc="84" dirty="0">
                <a:solidFill>
                  <a:srgbClr val="121212"/>
                </a:solidFill>
                <a:cs typeface="Arial"/>
              </a:rPr>
              <a:t> </a:t>
            </a:r>
            <a:r>
              <a:rPr sz="2400" spc="0" dirty="0">
                <a:solidFill>
                  <a:srgbClr val="121212"/>
                </a:solidFill>
                <a:cs typeface="Arial"/>
              </a:rPr>
              <a:t>delaying</a:t>
            </a:r>
            <a:r>
              <a:rPr sz="2400" spc="84" dirty="0">
                <a:solidFill>
                  <a:srgbClr val="121212"/>
                </a:solidFill>
                <a:cs typeface="Arial"/>
              </a:rPr>
              <a:t> </a:t>
            </a:r>
            <a:r>
              <a:rPr sz="2400" spc="0" dirty="0">
                <a:solidFill>
                  <a:srgbClr val="121212"/>
                </a:solidFill>
                <a:cs typeface="Arial"/>
              </a:rPr>
              <a:t>rou</a:t>
            </a:r>
            <a:r>
              <a:rPr sz="2400" spc="-4" dirty="0">
                <a:solidFill>
                  <a:srgbClr val="121212"/>
                </a:solidFill>
                <a:cs typeface="Arial"/>
              </a:rPr>
              <a:t>t</a:t>
            </a:r>
            <a:r>
              <a:rPr sz="2400" spc="0" dirty="0">
                <a:solidFill>
                  <a:srgbClr val="121212"/>
                </a:solidFill>
                <a:cs typeface="Arial"/>
              </a:rPr>
              <a:t>ine</a:t>
            </a:r>
            <a:r>
              <a:rPr sz="2400" spc="9" dirty="0">
                <a:solidFill>
                  <a:srgbClr val="121212"/>
                </a:solidFill>
                <a:cs typeface="Arial"/>
              </a:rPr>
              <a:t> </a:t>
            </a:r>
            <a:r>
              <a:rPr sz="2400" spc="0" dirty="0">
                <a:solidFill>
                  <a:srgbClr val="121212"/>
                </a:solidFill>
                <a:cs typeface="Arial"/>
              </a:rPr>
              <a:t>vaccina</a:t>
            </a:r>
            <a:r>
              <a:rPr sz="2400" spc="-4" dirty="0">
                <a:solidFill>
                  <a:srgbClr val="121212"/>
                </a:solidFill>
                <a:cs typeface="Arial"/>
              </a:rPr>
              <a:t>t</a:t>
            </a:r>
            <a:r>
              <a:rPr sz="2400" spc="0" dirty="0">
                <a:solidFill>
                  <a:srgbClr val="121212"/>
                </a:solidFill>
                <a:cs typeface="Arial"/>
              </a:rPr>
              <a:t>ion/</a:t>
            </a:r>
            <a:r>
              <a:rPr sz="2400" spc="4" dirty="0">
                <a:solidFill>
                  <a:srgbClr val="121212"/>
                </a:solidFill>
                <a:cs typeface="Arial"/>
              </a:rPr>
              <a:t> </a:t>
            </a:r>
            <a:r>
              <a:rPr sz="2400" spc="0" dirty="0">
                <a:solidFill>
                  <a:srgbClr val="252525"/>
                </a:solidFill>
                <a:cs typeface="Arial"/>
              </a:rPr>
              <a:t>s</a:t>
            </a:r>
            <a:r>
              <a:rPr sz="2400" spc="0" dirty="0">
                <a:solidFill>
                  <a:srgbClr val="121212"/>
                </a:solidFill>
                <a:cs typeface="Arial"/>
              </a:rPr>
              <a:t>eeking</a:t>
            </a:r>
            <a:r>
              <a:rPr sz="2400" spc="84" dirty="0">
                <a:solidFill>
                  <a:srgbClr val="121212"/>
                </a:solidFill>
                <a:cs typeface="Arial"/>
              </a:rPr>
              <a:t> </a:t>
            </a:r>
            <a:r>
              <a:rPr sz="2400" spc="0" dirty="0">
                <a:solidFill>
                  <a:srgbClr val="121212"/>
                </a:solidFill>
                <a:cs typeface="Arial"/>
              </a:rPr>
              <a:t>medical</a:t>
            </a:r>
            <a:r>
              <a:rPr sz="2400" spc="202" dirty="0">
                <a:solidFill>
                  <a:srgbClr val="121212"/>
                </a:solidFill>
                <a:cs typeface="Arial"/>
              </a:rPr>
              <a:t> </a:t>
            </a:r>
            <a:r>
              <a:rPr sz="2400" spc="0" dirty="0">
                <a:solidFill>
                  <a:srgbClr val="121212"/>
                </a:solidFill>
                <a:cs typeface="Arial"/>
              </a:rPr>
              <a:t>care</a:t>
            </a:r>
            <a:r>
              <a:rPr sz="2400" spc="159" dirty="0">
                <a:solidFill>
                  <a:srgbClr val="121212"/>
                </a:solidFill>
                <a:cs typeface="Arial"/>
              </a:rPr>
              <a:t> </a:t>
            </a:r>
            <a:r>
              <a:rPr sz="2400" spc="0" dirty="0">
                <a:solidFill>
                  <a:srgbClr val="121212"/>
                </a:solidFill>
                <a:cs typeface="Arial"/>
              </a:rPr>
              <a:t>if</a:t>
            </a:r>
            <a:r>
              <a:rPr sz="2400" spc="-69" dirty="0">
                <a:solidFill>
                  <a:srgbClr val="121212"/>
                </a:solidFill>
                <a:cs typeface="Arial"/>
              </a:rPr>
              <a:t> </a:t>
            </a:r>
            <a:r>
              <a:rPr sz="2400" spc="0" dirty="0">
                <a:solidFill>
                  <a:srgbClr val="252525"/>
                </a:solidFill>
                <a:cs typeface="Arial"/>
              </a:rPr>
              <a:t>s</a:t>
            </a:r>
            <a:r>
              <a:rPr sz="2400" spc="0" dirty="0">
                <a:solidFill>
                  <a:srgbClr val="121212"/>
                </a:solidFill>
                <a:cs typeface="Arial"/>
              </a:rPr>
              <a:t>ick</a:t>
            </a:r>
            <a:endParaRPr lang="en-US" sz="2400" spc="0" dirty="0">
              <a:solidFill>
                <a:srgbClr val="121212"/>
              </a:solidFill>
              <a:cs typeface="Arial"/>
            </a:endParaRPr>
          </a:p>
          <a:p>
            <a:pPr marL="722757" indent="-342900">
              <a:lnSpc>
                <a:spcPct val="95825"/>
              </a:lnSpc>
              <a:spcBef>
                <a:spcPts val="615"/>
              </a:spcBef>
              <a:buFont typeface="Arial" panose="020B0604020202020204" pitchFamily="34" charset="0"/>
              <a:buChar char="•"/>
            </a:pPr>
            <a:r>
              <a:rPr lang="en-IN" sz="2400" dirty="0">
                <a:solidFill>
                  <a:srgbClr val="121212"/>
                </a:solidFill>
                <a:cs typeface="Arial"/>
              </a:rPr>
              <a:t>Vaccination- immunization against COVID-19 is effective. Most available vaccines in India giving 100% protection against severe covid to 80-90% against moderate covid and 70% against.</a:t>
            </a:r>
            <a:endParaRPr sz="2400" dirty="0">
              <a:cs typeface="Arial"/>
            </a:endParaRPr>
          </a:p>
        </p:txBody>
      </p:sp>
      <p:sp>
        <p:nvSpPr>
          <p:cNvPr id="9" name="TextBox 8">
            <a:extLst>
              <a:ext uri="{FF2B5EF4-FFF2-40B4-BE49-F238E27FC236}">
                <a16:creationId xmlns:a16="http://schemas.microsoft.com/office/drawing/2014/main" id="{F1605021-3146-4DA3-AD26-17112F161E22}"/>
              </a:ext>
            </a:extLst>
          </p:cNvPr>
          <p:cNvSpPr txBox="1"/>
          <p:nvPr/>
        </p:nvSpPr>
        <p:spPr>
          <a:xfrm>
            <a:off x="869950" y="505959"/>
            <a:ext cx="7010400" cy="769441"/>
          </a:xfrm>
          <a:prstGeom prst="rect">
            <a:avLst/>
          </a:prstGeom>
          <a:noFill/>
        </p:spPr>
        <p:txBody>
          <a:bodyPr wrap="square" rtlCol="0">
            <a:spAutoFit/>
          </a:bodyPr>
          <a:lstStyle/>
          <a:p>
            <a:r>
              <a:rPr lang="en-US" sz="4400" dirty="0">
                <a:solidFill>
                  <a:schemeClr val="accent5">
                    <a:lumMod val="75000"/>
                  </a:schemeClr>
                </a:solidFill>
              </a:rPr>
              <a:t>Prevention of COVID-19</a:t>
            </a:r>
          </a:p>
        </p:txBody>
      </p:sp>
    </p:spTree>
    <p:extLst>
      <p:ext uri="{BB962C8B-B14F-4D97-AF65-F5344CB8AC3E}">
        <p14:creationId xmlns:p14="http://schemas.microsoft.com/office/powerpoint/2010/main" val="1893492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1F00-2750-428E-9312-58A8184A3644}"/>
              </a:ext>
            </a:extLst>
          </p:cNvPr>
          <p:cNvSpPr>
            <a:spLocks noGrp="1"/>
          </p:cNvSpPr>
          <p:nvPr>
            <p:ph type="title"/>
          </p:nvPr>
        </p:nvSpPr>
        <p:spPr/>
        <p:txBody>
          <a:bodyPr/>
          <a:lstStyle/>
          <a:p>
            <a:r>
              <a:rPr lang="en-US" dirty="0">
                <a:solidFill>
                  <a:schemeClr val="accent5">
                    <a:lumMod val="75000"/>
                  </a:schemeClr>
                </a:solidFill>
              </a:rPr>
              <a:t>Guidelines for using masks</a:t>
            </a:r>
          </a:p>
        </p:txBody>
      </p:sp>
      <p:sp>
        <p:nvSpPr>
          <p:cNvPr id="3" name="Content Placeholder 2">
            <a:extLst>
              <a:ext uri="{FF2B5EF4-FFF2-40B4-BE49-F238E27FC236}">
                <a16:creationId xmlns:a16="http://schemas.microsoft.com/office/drawing/2014/main" id="{427E331B-A9E4-4E16-85D4-2B7BB82B5FE0}"/>
              </a:ext>
            </a:extLst>
          </p:cNvPr>
          <p:cNvSpPr>
            <a:spLocks noGrp="1"/>
          </p:cNvSpPr>
          <p:nvPr>
            <p:ph idx="1"/>
          </p:nvPr>
        </p:nvSpPr>
        <p:spPr/>
        <p:txBody>
          <a:bodyPr>
            <a:normAutofit/>
          </a:bodyPr>
          <a:lstStyle/>
          <a:p>
            <a:r>
              <a:rPr lang="en-US" sz="2800" dirty="0"/>
              <a:t>Masks are </a:t>
            </a:r>
            <a:r>
              <a:rPr lang="en-US" sz="2800" dirty="0">
                <a:solidFill>
                  <a:schemeClr val="accent1">
                    <a:lumMod val="75000"/>
                  </a:schemeClr>
                </a:solidFill>
              </a:rPr>
              <a:t>not recommended for children aged </a:t>
            </a:r>
            <a:r>
              <a:rPr lang="en-US" sz="2800" b="1" dirty="0">
                <a:solidFill>
                  <a:schemeClr val="accent1">
                    <a:lumMod val="75000"/>
                  </a:schemeClr>
                </a:solidFill>
              </a:rPr>
              <a:t>5 years and under  </a:t>
            </a:r>
          </a:p>
          <a:p>
            <a:r>
              <a:rPr lang="en-US" sz="2800" dirty="0"/>
              <a:t>Children aged </a:t>
            </a:r>
            <a:r>
              <a:rPr lang="en-US" sz="2800" b="1" dirty="0"/>
              <a:t>6-11 years may wear a mask depending on the ability of child to use a mask safely and appropriately under direct supervision of parents/guardians</a:t>
            </a:r>
          </a:p>
          <a:p>
            <a:r>
              <a:rPr lang="en-US" sz="2800" dirty="0"/>
              <a:t>Children aged </a:t>
            </a:r>
            <a:r>
              <a:rPr lang="en-US" sz="2800" b="1" dirty="0"/>
              <a:t>12 years and over should wear a mask under the same conditions as adults</a:t>
            </a:r>
          </a:p>
          <a:p>
            <a:r>
              <a:rPr lang="en-US" sz="2800" dirty="0"/>
              <a:t>Ensure hands are kept clean with soap and water, or an alcohol-based hand rub, while handling masks </a:t>
            </a:r>
          </a:p>
        </p:txBody>
      </p:sp>
      <p:sp>
        <p:nvSpPr>
          <p:cNvPr id="4" name="TextBox 3">
            <a:extLst>
              <a:ext uri="{FF2B5EF4-FFF2-40B4-BE49-F238E27FC236}">
                <a16:creationId xmlns:a16="http://schemas.microsoft.com/office/drawing/2014/main" id="{6287AD19-88CA-465A-AA2A-BDA0A5DB00E9}"/>
              </a:ext>
            </a:extLst>
          </p:cNvPr>
          <p:cNvSpPr txBox="1"/>
          <p:nvPr/>
        </p:nvSpPr>
        <p:spPr>
          <a:xfrm>
            <a:off x="7962979" y="6699979"/>
            <a:ext cx="3733800" cy="369332"/>
          </a:xfrm>
          <a:prstGeom prst="rect">
            <a:avLst/>
          </a:prstGeom>
          <a:noFill/>
        </p:spPr>
        <p:txBody>
          <a:bodyPr wrap="square" rtlCol="0">
            <a:spAutoFit/>
          </a:bodyPr>
          <a:lstStyle/>
          <a:p>
            <a:r>
              <a:rPr lang="en-US" dirty="0">
                <a:solidFill>
                  <a:schemeClr val="accent1">
                    <a:lumMod val="75000"/>
                  </a:schemeClr>
                </a:solidFill>
              </a:rPr>
              <a:t>GOI/</a:t>
            </a:r>
            <a:r>
              <a:rPr lang="en-US" i="1" dirty="0">
                <a:solidFill>
                  <a:schemeClr val="accent1">
                    <a:lumMod val="75000"/>
                  </a:schemeClr>
                </a:solidFill>
              </a:rPr>
              <a:t>ICMR</a:t>
            </a:r>
            <a:r>
              <a:rPr lang="en-US" dirty="0">
                <a:solidFill>
                  <a:schemeClr val="accent1">
                    <a:lumMod val="75000"/>
                  </a:schemeClr>
                </a:solidFill>
              </a:rPr>
              <a:t>/IAP guidelines June 2021</a:t>
            </a:r>
          </a:p>
        </p:txBody>
      </p:sp>
    </p:spTree>
    <p:extLst>
      <p:ext uri="{BB962C8B-B14F-4D97-AF65-F5344CB8AC3E}">
        <p14:creationId xmlns:p14="http://schemas.microsoft.com/office/powerpoint/2010/main" val="97254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417C-C5B3-4EE1-A1BE-3CFF475D2683}"/>
              </a:ext>
            </a:extLst>
          </p:cNvPr>
          <p:cNvSpPr>
            <a:spLocks noGrp="1"/>
          </p:cNvSpPr>
          <p:nvPr>
            <p:ph type="title"/>
          </p:nvPr>
        </p:nvSpPr>
        <p:spPr/>
        <p:txBody>
          <a:bodyPr/>
          <a:lstStyle/>
          <a:p>
            <a:r>
              <a:rPr lang="en-US" dirty="0"/>
              <a:t>Pediatric COVID cases: Epidemiology </a:t>
            </a:r>
          </a:p>
        </p:txBody>
      </p:sp>
      <p:sp>
        <p:nvSpPr>
          <p:cNvPr id="3" name="Content Placeholder 2">
            <a:extLst>
              <a:ext uri="{FF2B5EF4-FFF2-40B4-BE49-F238E27FC236}">
                <a16:creationId xmlns:a16="http://schemas.microsoft.com/office/drawing/2014/main" id="{283DB549-3609-4B85-B365-7684C6646DD5}"/>
              </a:ext>
            </a:extLst>
          </p:cNvPr>
          <p:cNvSpPr>
            <a:spLocks noGrp="1"/>
          </p:cNvSpPr>
          <p:nvPr>
            <p:ph idx="1"/>
          </p:nvPr>
        </p:nvSpPr>
        <p:spPr/>
        <p:txBody>
          <a:bodyPr>
            <a:normAutofit/>
          </a:bodyPr>
          <a:lstStyle/>
          <a:p>
            <a:r>
              <a:rPr lang="en-US" dirty="0">
                <a:solidFill>
                  <a:schemeClr val="accent2">
                    <a:lumMod val="75000"/>
                  </a:schemeClr>
                </a:solidFill>
              </a:rPr>
              <a:t>ICMR report  </a:t>
            </a:r>
            <a:r>
              <a:rPr lang="en-US" dirty="0"/>
              <a:t>&lt;20 yrs. population comprised 11.73% of total cases in India. </a:t>
            </a:r>
          </a:p>
          <a:p>
            <a:r>
              <a:rPr lang="en-US" dirty="0"/>
              <a:t>Hospitalization rate was 10-20% and mortality rate was  0-0.7%</a:t>
            </a:r>
          </a:p>
          <a:p>
            <a:r>
              <a:rPr lang="en-US" sz="2645" dirty="0">
                <a:solidFill>
                  <a:schemeClr val="accent2">
                    <a:lumMod val="75000"/>
                  </a:schemeClr>
                </a:solidFill>
              </a:rPr>
              <a:t>Rajasthan: Epidemiological analysis of COVID cases Report 2021 </a:t>
            </a:r>
            <a:r>
              <a:rPr lang="en-US" sz="2645" dirty="0"/>
              <a:t>states 14% of all cases were pediatrics (0-19 yrs.) age</a:t>
            </a:r>
          </a:p>
          <a:p>
            <a:r>
              <a:rPr lang="en-US" sz="2645" dirty="0"/>
              <a:t>MIS-C cases have shown surge appearing nearly 2-6 weeks after covid infection</a:t>
            </a:r>
          </a:p>
          <a:p>
            <a:endParaRPr lang="en-US" dirty="0"/>
          </a:p>
        </p:txBody>
      </p:sp>
    </p:spTree>
    <p:extLst>
      <p:ext uri="{BB962C8B-B14F-4D97-AF65-F5344CB8AC3E}">
        <p14:creationId xmlns:p14="http://schemas.microsoft.com/office/powerpoint/2010/main" val="25441861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17244" y="797585"/>
            <a:ext cx="7801306" cy="704596"/>
          </a:xfrm>
          <a:prstGeom prst="rect">
            <a:avLst/>
          </a:prstGeom>
        </p:spPr>
        <p:txBody>
          <a:bodyPr wrap="square" lIns="0" tIns="0" rIns="0" bIns="0" rtlCol="0">
            <a:noAutofit/>
          </a:bodyPr>
          <a:lstStyle/>
          <a:p>
            <a:pPr marL="12700">
              <a:lnSpc>
                <a:spcPts val="3770"/>
              </a:lnSpc>
              <a:spcBef>
                <a:spcPts val="188"/>
              </a:spcBef>
            </a:pPr>
            <a:r>
              <a:rPr sz="4800" spc="0" dirty="0">
                <a:solidFill>
                  <a:schemeClr val="accent5">
                    <a:lumMod val="75000"/>
                  </a:schemeClr>
                </a:solidFill>
                <a:cs typeface="Calibri Light"/>
              </a:rPr>
              <a:t>G</a:t>
            </a:r>
            <a:r>
              <a:rPr sz="4800" spc="-29" dirty="0">
                <a:solidFill>
                  <a:schemeClr val="accent5">
                    <a:lumMod val="75000"/>
                  </a:schemeClr>
                </a:solidFill>
                <a:cs typeface="Calibri Light"/>
              </a:rPr>
              <a:t>u</a:t>
            </a:r>
            <a:r>
              <a:rPr sz="4800" spc="0" dirty="0">
                <a:solidFill>
                  <a:schemeClr val="accent5">
                    <a:lumMod val="75000"/>
                  </a:schemeClr>
                </a:solidFill>
                <a:cs typeface="Calibri Light"/>
              </a:rPr>
              <a:t>i</a:t>
            </a:r>
            <a:r>
              <a:rPr sz="4800" spc="-25" dirty="0">
                <a:solidFill>
                  <a:schemeClr val="accent5">
                    <a:lumMod val="75000"/>
                  </a:schemeClr>
                </a:solidFill>
                <a:cs typeface="Calibri Light"/>
              </a:rPr>
              <a:t>d</a:t>
            </a:r>
            <a:r>
              <a:rPr sz="4800" spc="-29" dirty="0">
                <a:solidFill>
                  <a:schemeClr val="accent5">
                    <a:lumMod val="75000"/>
                  </a:schemeClr>
                </a:solidFill>
                <a:cs typeface="Calibri Light"/>
              </a:rPr>
              <a:t>eli</a:t>
            </a:r>
            <a:r>
              <a:rPr sz="4800" spc="-25" dirty="0">
                <a:solidFill>
                  <a:schemeClr val="accent5">
                    <a:lumMod val="75000"/>
                  </a:schemeClr>
                </a:solidFill>
                <a:cs typeface="Calibri Light"/>
              </a:rPr>
              <a:t>n</a:t>
            </a:r>
            <a:r>
              <a:rPr sz="4800" spc="-29" dirty="0">
                <a:solidFill>
                  <a:schemeClr val="accent5">
                    <a:lumMod val="75000"/>
                  </a:schemeClr>
                </a:solidFill>
                <a:cs typeface="Calibri Light"/>
              </a:rPr>
              <a:t>e</a:t>
            </a:r>
            <a:r>
              <a:rPr sz="4800" spc="0" dirty="0">
                <a:solidFill>
                  <a:schemeClr val="accent5">
                    <a:lumMod val="75000"/>
                  </a:schemeClr>
                </a:solidFill>
                <a:cs typeface="Calibri Light"/>
              </a:rPr>
              <a:t>s</a:t>
            </a:r>
            <a:r>
              <a:rPr sz="4800" spc="-114" dirty="0">
                <a:solidFill>
                  <a:schemeClr val="accent5">
                    <a:lumMod val="75000"/>
                  </a:schemeClr>
                </a:solidFill>
                <a:cs typeface="Calibri Light"/>
              </a:rPr>
              <a:t> </a:t>
            </a:r>
            <a:r>
              <a:rPr sz="4800" spc="-94" dirty="0">
                <a:solidFill>
                  <a:schemeClr val="accent5">
                    <a:lumMod val="75000"/>
                  </a:schemeClr>
                </a:solidFill>
                <a:cs typeface="Calibri Light"/>
              </a:rPr>
              <a:t>f</a:t>
            </a:r>
            <a:r>
              <a:rPr sz="4800" spc="0" dirty="0">
                <a:solidFill>
                  <a:schemeClr val="accent5">
                    <a:lumMod val="75000"/>
                  </a:schemeClr>
                </a:solidFill>
                <a:cs typeface="Calibri Light"/>
              </a:rPr>
              <a:t>or</a:t>
            </a:r>
            <a:r>
              <a:rPr sz="4800" spc="-94" dirty="0">
                <a:solidFill>
                  <a:schemeClr val="accent5">
                    <a:lumMod val="75000"/>
                  </a:schemeClr>
                </a:solidFill>
                <a:cs typeface="Calibri Light"/>
              </a:rPr>
              <a:t> </a:t>
            </a:r>
            <a:r>
              <a:rPr sz="4800" spc="19" dirty="0">
                <a:solidFill>
                  <a:schemeClr val="accent5">
                    <a:lumMod val="75000"/>
                  </a:schemeClr>
                </a:solidFill>
                <a:cs typeface="Calibri Light"/>
              </a:rPr>
              <a:t>i</a:t>
            </a:r>
            <a:r>
              <a:rPr sz="4800" spc="-25" dirty="0">
                <a:solidFill>
                  <a:schemeClr val="accent5">
                    <a:lumMod val="75000"/>
                  </a:schemeClr>
                </a:solidFill>
                <a:cs typeface="Calibri Light"/>
              </a:rPr>
              <a:t>s</a:t>
            </a:r>
            <a:r>
              <a:rPr sz="4800" spc="-29" dirty="0">
                <a:solidFill>
                  <a:schemeClr val="accent5">
                    <a:lumMod val="75000"/>
                  </a:schemeClr>
                </a:solidFill>
                <a:cs typeface="Calibri Light"/>
              </a:rPr>
              <a:t>ol</a:t>
            </a:r>
            <a:r>
              <a:rPr sz="4800" spc="-64" dirty="0">
                <a:solidFill>
                  <a:schemeClr val="accent5">
                    <a:lumMod val="75000"/>
                  </a:schemeClr>
                </a:solidFill>
                <a:cs typeface="Calibri Light"/>
              </a:rPr>
              <a:t>a</a:t>
            </a:r>
            <a:r>
              <a:rPr sz="4800" spc="0" dirty="0">
                <a:solidFill>
                  <a:schemeClr val="accent5">
                    <a:lumMod val="75000"/>
                  </a:schemeClr>
                </a:solidFill>
                <a:cs typeface="Calibri Light"/>
              </a:rPr>
              <a:t>t</a:t>
            </a:r>
            <a:r>
              <a:rPr sz="4800" spc="-34" dirty="0">
                <a:solidFill>
                  <a:schemeClr val="accent5">
                    <a:lumMod val="75000"/>
                  </a:schemeClr>
                </a:solidFill>
                <a:cs typeface="Calibri Light"/>
              </a:rPr>
              <a:t>i</a:t>
            </a:r>
            <a:r>
              <a:rPr sz="4800" spc="-29" dirty="0">
                <a:solidFill>
                  <a:schemeClr val="accent5">
                    <a:lumMod val="75000"/>
                  </a:schemeClr>
                </a:solidFill>
                <a:cs typeface="Calibri Light"/>
              </a:rPr>
              <a:t>o</a:t>
            </a:r>
            <a:r>
              <a:rPr sz="4800" spc="0" dirty="0">
                <a:solidFill>
                  <a:schemeClr val="accent5">
                    <a:lumMod val="75000"/>
                  </a:schemeClr>
                </a:solidFill>
                <a:cs typeface="Calibri Light"/>
              </a:rPr>
              <a:t>n</a:t>
            </a:r>
            <a:endParaRPr sz="3200" dirty="0">
              <a:solidFill>
                <a:schemeClr val="accent5">
                  <a:lumMod val="75000"/>
                </a:schemeClr>
              </a:solidFill>
              <a:cs typeface="Calibri Light"/>
            </a:endParaRPr>
          </a:p>
        </p:txBody>
      </p:sp>
      <p:sp>
        <p:nvSpPr>
          <p:cNvPr id="6" name="object 6"/>
          <p:cNvSpPr txBox="1"/>
          <p:nvPr/>
        </p:nvSpPr>
        <p:spPr>
          <a:xfrm>
            <a:off x="917244" y="1835150"/>
            <a:ext cx="190144" cy="354888"/>
          </a:xfrm>
          <a:prstGeom prst="rect">
            <a:avLst/>
          </a:prstGeom>
        </p:spPr>
        <p:txBody>
          <a:bodyPr wrap="square" lIns="0" tIns="0" rIns="0" bIns="0" rtlCol="0">
            <a:noAutofit/>
          </a:bodyPr>
          <a:lstStyle/>
          <a:p>
            <a:pPr marL="12700">
              <a:lnSpc>
                <a:spcPts val="2755"/>
              </a:lnSpc>
              <a:spcBef>
                <a:spcPts val="137"/>
              </a:spcBef>
            </a:pPr>
            <a:r>
              <a:rPr sz="2600" spc="0" dirty="0">
                <a:latin typeface="Arial"/>
                <a:cs typeface="Arial"/>
              </a:rPr>
              <a:t>•</a:t>
            </a:r>
            <a:endParaRPr sz="2600" dirty="0">
              <a:latin typeface="Arial"/>
              <a:cs typeface="Arial"/>
            </a:endParaRPr>
          </a:p>
        </p:txBody>
      </p:sp>
      <p:sp>
        <p:nvSpPr>
          <p:cNvPr id="5" name="object 5"/>
          <p:cNvSpPr txBox="1"/>
          <p:nvPr/>
        </p:nvSpPr>
        <p:spPr>
          <a:xfrm>
            <a:off x="1043990" y="1835150"/>
            <a:ext cx="10599066" cy="5180534"/>
          </a:xfrm>
          <a:prstGeom prst="rect">
            <a:avLst/>
          </a:prstGeom>
        </p:spPr>
        <p:txBody>
          <a:bodyPr wrap="square" lIns="0" tIns="0" rIns="0" bIns="0" rtlCol="0">
            <a:noAutofit/>
          </a:bodyPr>
          <a:lstStyle/>
          <a:p>
            <a:pPr marL="12700" marR="60461">
              <a:lnSpc>
                <a:spcPts val="2670"/>
              </a:lnSpc>
              <a:spcBef>
                <a:spcPts val="133"/>
              </a:spcBef>
            </a:pPr>
            <a:r>
              <a:rPr sz="2800" spc="0" dirty="0">
                <a:cs typeface="Calibri"/>
              </a:rPr>
              <a:t>I</a:t>
            </a:r>
            <a:r>
              <a:rPr sz="2800" spc="-25" dirty="0">
                <a:cs typeface="Calibri"/>
              </a:rPr>
              <a:t>n</a:t>
            </a:r>
            <a:r>
              <a:rPr sz="2800" spc="-69" dirty="0">
                <a:cs typeface="Calibri"/>
              </a:rPr>
              <a:t>f</a:t>
            </a:r>
            <a:r>
              <a:rPr sz="2800" spc="0" dirty="0">
                <a:cs typeface="Calibri"/>
              </a:rPr>
              <a:t>e</a:t>
            </a:r>
            <a:r>
              <a:rPr sz="2800" spc="9" dirty="0">
                <a:cs typeface="Calibri"/>
              </a:rPr>
              <a:t>c</a:t>
            </a:r>
            <a:r>
              <a:rPr sz="2800" spc="-29" dirty="0">
                <a:cs typeface="Calibri"/>
              </a:rPr>
              <a:t>t</a:t>
            </a:r>
            <a:r>
              <a:rPr sz="2800" spc="0" dirty="0">
                <a:cs typeface="Calibri"/>
              </a:rPr>
              <a:t>ed</a:t>
            </a:r>
            <a:r>
              <a:rPr sz="2800" spc="-78" dirty="0">
                <a:cs typeface="Calibri"/>
              </a:rPr>
              <a:t> </a:t>
            </a:r>
            <a:r>
              <a:rPr sz="2800" spc="0" dirty="0">
                <a:cs typeface="Calibri"/>
              </a:rPr>
              <a:t>c</a:t>
            </a:r>
            <a:r>
              <a:rPr sz="2800" spc="9" dirty="0">
                <a:cs typeface="Calibri"/>
              </a:rPr>
              <a:t>h</a:t>
            </a:r>
            <a:r>
              <a:rPr sz="2800" spc="0" dirty="0">
                <a:cs typeface="Calibri"/>
              </a:rPr>
              <a:t>il</a:t>
            </a:r>
            <a:r>
              <a:rPr sz="2800" spc="9" dirty="0">
                <a:cs typeface="Calibri"/>
              </a:rPr>
              <a:t>d</a:t>
            </a:r>
            <a:r>
              <a:rPr sz="2800" spc="-14" dirty="0">
                <a:cs typeface="Calibri"/>
              </a:rPr>
              <a:t>r</a:t>
            </a:r>
            <a:r>
              <a:rPr sz="2800" spc="0" dirty="0">
                <a:cs typeface="Calibri"/>
              </a:rPr>
              <a:t>en</a:t>
            </a:r>
            <a:r>
              <a:rPr sz="2800" spc="-110" dirty="0">
                <a:cs typeface="Calibri"/>
              </a:rPr>
              <a:t> </a:t>
            </a:r>
            <a:r>
              <a:rPr sz="2800" spc="-29" dirty="0">
                <a:cs typeface="Calibri"/>
              </a:rPr>
              <a:t>t</a:t>
            </a:r>
            <a:r>
              <a:rPr sz="2800" spc="0" dirty="0">
                <a:cs typeface="Calibri"/>
              </a:rPr>
              <a:t>o</a:t>
            </a:r>
            <a:r>
              <a:rPr sz="2800" spc="-3" dirty="0">
                <a:cs typeface="Calibri"/>
              </a:rPr>
              <a:t> </a:t>
            </a:r>
            <a:r>
              <a:rPr sz="2800" spc="0" dirty="0">
                <a:cs typeface="Calibri"/>
              </a:rPr>
              <a:t>be</a:t>
            </a:r>
            <a:r>
              <a:rPr sz="2800" spc="-26" dirty="0">
                <a:cs typeface="Calibri"/>
              </a:rPr>
              <a:t> </a:t>
            </a:r>
            <a:r>
              <a:rPr sz="2800" spc="0" dirty="0">
                <a:cs typeface="Calibri"/>
              </a:rPr>
              <a:t>isol</a:t>
            </a:r>
            <a:r>
              <a:rPr sz="2800" spc="-14" dirty="0">
                <a:cs typeface="Calibri"/>
              </a:rPr>
              <a:t>a</a:t>
            </a:r>
            <a:r>
              <a:rPr sz="2800" spc="-29" dirty="0">
                <a:cs typeface="Calibri"/>
              </a:rPr>
              <a:t>t</a:t>
            </a:r>
            <a:r>
              <a:rPr sz="2800" spc="0" dirty="0">
                <a:cs typeface="Calibri"/>
              </a:rPr>
              <a:t>ed</a:t>
            </a:r>
            <a:r>
              <a:rPr sz="2800" spc="-59" dirty="0">
                <a:cs typeface="Calibri"/>
              </a:rPr>
              <a:t> </a:t>
            </a:r>
            <a:r>
              <a:rPr sz="2800" spc="0" dirty="0">
                <a:cs typeface="Calibri"/>
              </a:rPr>
              <a:t>wi</a:t>
            </a:r>
            <a:r>
              <a:rPr sz="2800" spc="-4" dirty="0">
                <a:cs typeface="Calibri"/>
              </a:rPr>
              <a:t>t</a:t>
            </a:r>
            <a:r>
              <a:rPr sz="2800" spc="0" dirty="0">
                <a:cs typeface="Calibri"/>
              </a:rPr>
              <a:t>h</a:t>
            </a:r>
            <a:r>
              <a:rPr sz="2800" spc="-31" dirty="0">
                <a:cs typeface="Calibri"/>
              </a:rPr>
              <a:t> </a:t>
            </a:r>
            <a:r>
              <a:rPr sz="2800" spc="0" dirty="0">
                <a:cs typeface="Calibri"/>
              </a:rPr>
              <a:t>p</a:t>
            </a:r>
            <a:r>
              <a:rPr sz="2800" spc="4" dirty="0">
                <a:cs typeface="Calibri"/>
              </a:rPr>
              <a:t>a</a:t>
            </a:r>
            <a:r>
              <a:rPr sz="2800" spc="-14" dirty="0">
                <a:cs typeface="Calibri"/>
              </a:rPr>
              <a:t>r</a:t>
            </a:r>
            <a:r>
              <a:rPr sz="2800" spc="0" dirty="0">
                <a:cs typeface="Calibri"/>
              </a:rPr>
              <a:t>e</a:t>
            </a:r>
            <a:r>
              <a:rPr sz="2800" spc="-14" dirty="0">
                <a:cs typeface="Calibri"/>
              </a:rPr>
              <a:t>n</a:t>
            </a:r>
            <a:r>
              <a:rPr sz="2800" spc="0" dirty="0">
                <a:cs typeface="Calibri"/>
              </a:rPr>
              <a:t>ts</a:t>
            </a:r>
            <a:r>
              <a:rPr sz="2800" spc="-100" dirty="0">
                <a:cs typeface="Calibri"/>
              </a:rPr>
              <a:t> </a:t>
            </a:r>
            <a:r>
              <a:rPr sz="2800" spc="-19" dirty="0">
                <a:cs typeface="Calibri"/>
              </a:rPr>
              <a:t>ev</a:t>
            </a:r>
            <a:r>
              <a:rPr sz="2800" spc="0" dirty="0">
                <a:cs typeface="Calibri"/>
              </a:rPr>
              <a:t>en</a:t>
            </a:r>
            <a:r>
              <a:rPr sz="2800" spc="-51" dirty="0">
                <a:cs typeface="Calibri"/>
              </a:rPr>
              <a:t> </a:t>
            </a:r>
            <a:r>
              <a:rPr sz="2800" spc="0" dirty="0">
                <a:cs typeface="Calibri"/>
              </a:rPr>
              <a:t>if</a:t>
            </a:r>
            <a:r>
              <a:rPr sz="2800" spc="-13" dirty="0">
                <a:cs typeface="Calibri"/>
              </a:rPr>
              <a:t> </a:t>
            </a:r>
            <a:r>
              <a:rPr sz="2800" spc="0" dirty="0">
                <a:cs typeface="Calibri"/>
              </a:rPr>
              <a:t>pa</a:t>
            </a:r>
            <a:r>
              <a:rPr sz="2800" spc="-14" dirty="0">
                <a:cs typeface="Calibri"/>
              </a:rPr>
              <a:t>r</a:t>
            </a:r>
            <a:r>
              <a:rPr sz="2800" spc="0" dirty="0">
                <a:cs typeface="Calibri"/>
              </a:rPr>
              <a:t>e</a:t>
            </a:r>
            <a:r>
              <a:rPr sz="2800" spc="-14" dirty="0">
                <a:cs typeface="Calibri"/>
              </a:rPr>
              <a:t>n</a:t>
            </a:r>
            <a:r>
              <a:rPr sz="2800" spc="0" dirty="0">
                <a:cs typeface="Calibri"/>
              </a:rPr>
              <a:t>ts</a:t>
            </a:r>
            <a:r>
              <a:rPr sz="2800" spc="-100" dirty="0">
                <a:cs typeface="Calibri"/>
              </a:rPr>
              <a:t> </a:t>
            </a:r>
            <a:r>
              <a:rPr sz="2800" spc="0" dirty="0">
                <a:cs typeface="Calibri"/>
              </a:rPr>
              <a:t>a</a:t>
            </a:r>
            <a:r>
              <a:rPr sz="2800" spc="-9" dirty="0">
                <a:cs typeface="Calibri"/>
              </a:rPr>
              <a:t>r</a:t>
            </a:r>
            <a:r>
              <a:rPr sz="2800" spc="0" dirty="0">
                <a:cs typeface="Calibri"/>
              </a:rPr>
              <a:t>e</a:t>
            </a:r>
            <a:endParaRPr sz="2800" dirty="0">
              <a:cs typeface="Calibri"/>
            </a:endParaRPr>
          </a:p>
          <a:p>
            <a:pPr marL="12700" marR="60461">
              <a:lnSpc>
                <a:spcPts val="2570"/>
              </a:lnSpc>
            </a:pPr>
            <a:r>
              <a:rPr sz="2800" spc="0" dirty="0">
                <a:cs typeface="Calibri"/>
              </a:rPr>
              <a:t>a</a:t>
            </a:r>
            <a:r>
              <a:rPr sz="2800" spc="-44" dirty="0">
                <a:cs typeface="Calibri"/>
              </a:rPr>
              <a:t>s</a:t>
            </a:r>
            <a:r>
              <a:rPr sz="2800" spc="0" dirty="0">
                <a:cs typeface="Calibri"/>
              </a:rPr>
              <a:t>ymp</a:t>
            </a:r>
            <a:r>
              <a:rPr sz="2800" spc="-25" dirty="0">
                <a:cs typeface="Calibri"/>
              </a:rPr>
              <a:t>t</a:t>
            </a:r>
            <a:r>
              <a:rPr sz="2800" spc="0" dirty="0">
                <a:cs typeface="Calibri"/>
              </a:rPr>
              <a:t>om</a:t>
            </a:r>
            <a:r>
              <a:rPr sz="2800" spc="-25" dirty="0">
                <a:cs typeface="Calibri"/>
              </a:rPr>
              <a:t>a</a:t>
            </a:r>
            <a:r>
              <a:rPr sz="2800" spc="0" dirty="0">
                <a:cs typeface="Calibri"/>
              </a:rPr>
              <a:t>tic</a:t>
            </a:r>
            <a:r>
              <a:rPr sz="2800" spc="-109" dirty="0">
                <a:cs typeface="Calibri"/>
              </a:rPr>
              <a:t> </a:t>
            </a:r>
            <a:r>
              <a:rPr sz="2800" spc="0" dirty="0">
                <a:cs typeface="Calibri"/>
              </a:rPr>
              <a:t>u</a:t>
            </a:r>
            <a:r>
              <a:rPr sz="2800" spc="9" dirty="0">
                <a:cs typeface="Calibri"/>
              </a:rPr>
              <a:t>n</a:t>
            </a:r>
            <a:r>
              <a:rPr sz="2800" spc="0" dirty="0">
                <a:cs typeface="Calibri"/>
              </a:rPr>
              <a:t>l</a:t>
            </a:r>
            <a:r>
              <a:rPr sz="2800" spc="9" dirty="0">
                <a:cs typeface="Calibri"/>
              </a:rPr>
              <a:t>e</a:t>
            </a:r>
            <a:r>
              <a:rPr sz="2800" spc="0" dirty="0">
                <a:cs typeface="Calibri"/>
              </a:rPr>
              <a:t>ss</a:t>
            </a:r>
            <a:r>
              <a:rPr sz="2800" spc="-91" dirty="0">
                <a:cs typeface="Calibri"/>
              </a:rPr>
              <a:t> </a:t>
            </a:r>
            <a:r>
              <a:rPr sz="2800" spc="0" dirty="0">
                <a:cs typeface="Calibri"/>
              </a:rPr>
              <a:t>p</a:t>
            </a:r>
            <a:r>
              <a:rPr sz="2800" spc="9" dirty="0">
                <a:cs typeface="Calibri"/>
              </a:rPr>
              <a:t>a</a:t>
            </a:r>
            <a:r>
              <a:rPr sz="2800" spc="-14" dirty="0">
                <a:cs typeface="Calibri"/>
              </a:rPr>
              <a:t>r</a:t>
            </a:r>
            <a:r>
              <a:rPr sz="2800" spc="0" dirty="0">
                <a:cs typeface="Calibri"/>
              </a:rPr>
              <a:t>e</a:t>
            </a:r>
            <a:r>
              <a:rPr sz="2800" spc="-9" dirty="0">
                <a:cs typeface="Calibri"/>
              </a:rPr>
              <a:t>n</a:t>
            </a:r>
            <a:r>
              <a:rPr sz="2800" spc="0" dirty="0">
                <a:cs typeface="Calibri"/>
              </a:rPr>
              <a:t>t</a:t>
            </a:r>
            <a:r>
              <a:rPr sz="2800" spc="-85" dirty="0">
                <a:cs typeface="Calibri"/>
              </a:rPr>
              <a:t> </a:t>
            </a:r>
            <a:r>
              <a:rPr sz="2800" spc="0" dirty="0">
                <a:cs typeface="Calibri"/>
              </a:rPr>
              <a:t>is</a:t>
            </a:r>
            <a:r>
              <a:rPr sz="2800" spc="-6" dirty="0">
                <a:cs typeface="Calibri"/>
              </a:rPr>
              <a:t> </a:t>
            </a:r>
            <a:r>
              <a:rPr sz="2800" spc="0" dirty="0">
                <a:cs typeface="Calibri"/>
              </a:rPr>
              <a:t>h</a:t>
            </a:r>
            <a:r>
              <a:rPr sz="2800" spc="9" dirty="0">
                <a:cs typeface="Calibri"/>
              </a:rPr>
              <a:t>i</a:t>
            </a:r>
            <a:r>
              <a:rPr sz="2800" spc="0" dirty="0">
                <a:cs typeface="Calibri"/>
              </a:rPr>
              <a:t>gh</a:t>
            </a:r>
            <a:r>
              <a:rPr sz="2800" spc="-45" dirty="0">
                <a:cs typeface="Calibri"/>
              </a:rPr>
              <a:t> </a:t>
            </a:r>
            <a:r>
              <a:rPr sz="2800" spc="0" dirty="0">
                <a:cs typeface="Calibri"/>
              </a:rPr>
              <a:t>r</a:t>
            </a:r>
            <a:r>
              <a:rPr sz="2800" spc="9" dirty="0">
                <a:cs typeface="Calibri"/>
              </a:rPr>
              <a:t>i</a:t>
            </a:r>
            <a:r>
              <a:rPr sz="2800" spc="0" dirty="0">
                <a:cs typeface="Calibri"/>
              </a:rPr>
              <a:t>sk</a:t>
            </a:r>
            <a:endParaRPr sz="2800" dirty="0">
              <a:cs typeface="Calibri"/>
            </a:endParaRPr>
          </a:p>
          <a:p>
            <a:pPr marL="12700" marR="60461">
              <a:lnSpc>
                <a:spcPts val="3100"/>
              </a:lnSpc>
              <a:spcBef>
                <a:spcPts val="356"/>
              </a:spcBef>
            </a:pPr>
            <a:r>
              <a:rPr sz="2800" spc="0" dirty="0">
                <a:cs typeface="Calibri"/>
              </a:rPr>
              <a:t>If</a:t>
            </a:r>
            <a:r>
              <a:rPr sz="2800" spc="-29" dirty="0">
                <a:cs typeface="Calibri"/>
              </a:rPr>
              <a:t> </a:t>
            </a:r>
            <a:r>
              <a:rPr sz="2800" spc="0" dirty="0">
                <a:cs typeface="Calibri"/>
              </a:rPr>
              <a:t>p</a:t>
            </a:r>
            <a:r>
              <a:rPr sz="2800" spc="9" dirty="0">
                <a:cs typeface="Calibri"/>
              </a:rPr>
              <a:t>a</a:t>
            </a:r>
            <a:r>
              <a:rPr sz="2800" spc="-14" dirty="0">
                <a:cs typeface="Calibri"/>
              </a:rPr>
              <a:t>r</a:t>
            </a:r>
            <a:r>
              <a:rPr sz="2800" spc="0" dirty="0">
                <a:cs typeface="Calibri"/>
              </a:rPr>
              <a:t>e</a:t>
            </a:r>
            <a:r>
              <a:rPr sz="2800" spc="-9" dirty="0">
                <a:cs typeface="Calibri"/>
              </a:rPr>
              <a:t>n</a:t>
            </a:r>
            <a:r>
              <a:rPr sz="2800" spc="0" dirty="0">
                <a:cs typeface="Calibri"/>
              </a:rPr>
              <a:t>ts</a:t>
            </a:r>
            <a:r>
              <a:rPr sz="2800" spc="-105" dirty="0">
                <a:cs typeface="Calibri"/>
              </a:rPr>
              <a:t> </a:t>
            </a:r>
            <a:r>
              <a:rPr sz="2800" spc="0" dirty="0">
                <a:cs typeface="Calibri"/>
              </a:rPr>
              <a:t>a</a:t>
            </a:r>
            <a:r>
              <a:rPr sz="2800" spc="-9" dirty="0">
                <a:cs typeface="Calibri"/>
              </a:rPr>
              <a:t>r</a:t>
            </a:r>
            <a:r>
              <a:rPr sz="2800" spc="0" dirty="0">
                <a:cs typeface="Calibri"/>
              </a:rPr>
              <a:t>e</a:t>
            </a:r>
            <a:r>
              <a:rPr sz="2800" spc="-34" dirty="0">
                <a:cs typeface="Calibri"/>
              </a:rPr>
              <a:t> </a:t>
            </a:r>
            <a:r>
              <a:rPr sz="2800" spc="0" dirty="0">
                <a:cs typeface="Calibri"/>
              </a:rPr>
              <a:t>positi</a:t>
            </a:r>
            <a:r>
              <a:rPr sz="2800" spc="-14" dirty="0">
                <a:cs typeface="Calibri"/>
              </a:rPr>
              <a:t>v</a:t>
            </a:r>
            <a:r>
              <a:rPr sz="2800" spc="0" dirty="0">
                <a:cs typeface="Calibri"/>
              </a:rPr>
              <a:t>e,</a:t>
            </a:r>
            <a:r>
              <a:rPr sz="2800" spc="-74" dirty="0">
                <a:cs typeface="Calibri"/>
              </a:rPr>
              <a:t> </a:t>
            </a:r>
            <a:r>
              <a:rPr sz="2800" spc="0" dirty="0">
                <a:cs typeface="Calibri"/>
              </a:rPr>
              <a:t>c</a:t>
            </a:r>
            <a:r>
              <a:rPr sz="2800" spc="9" dirty="0">
                <a:cs typeface="Calibri"/>
              </a:rPr>
              <a:t>h</a:t>
            </a:r>
            <a:r>
              <a:rPr sz="2800" spc="0" dirty="0">
                <a:cs typeface="Calibri"/>
              </a:rPr>
              <a:t>il</a:t>
            </a:r>
            <a:r>
              <a:rPr sz="2800" spc="14" dirty="0">
                <a:cs typeface="Calibri"/>
              </a:rPr>
              <a:t>d</a:t>
            </a:r>
            <a:r>
              <a:rPr sz="2800" spc="-14" dirty="0">
                <a:cs typeface="Calibri"/>
              </a:rPr>
              <a:t>r</a:t>
            </a:r>
            <a:r>
              <a:rPr sz="2800" spc="0" dirty="0">
                <a:cs typeface="Calibri"/>
              </a:rPr>
              <a:t>en</a:t>
            </a:r>
            <a:r>
              <a:rPr sz="2800" spc="-110" dirty="0">
                <a:cs typeface="Calibri"/>
              </a:rPr>
              <a:t> </a:t>
            </a:r>
            <a:r>
              <a:rPr sz="2800" spc="0" dirty="0">
                <a:cs typeface="Calibri"/>
              </a:rPr>
              <a:t>sho</a:t>
            </a:r>
            <a:r>
              <a:rPr sz="2800" spc="4" dirty="0">
                <a:cs typeface="Calibri"/>
              </a:rPr>
              <a:t>u</a:t>
            </a:r>
            <a:r>
              <a:rPr sz="2800" spc="0" dirty="0">
                <a:cs typeface="Calibri"/>
              </a:rPr>
              <a:t>ld</a:t>
            </a:r>
            <a:r>
              <a:rPr sz="2800" spc="-70" dirty="0">
                <a:cs typeface="Calibri"/>
              </a:rPr>
              <a:t> </a:t>
            </a:r>
            <a:r>
              <a:rPr sz="2800" spc="0" dirty="0">
                <a:cs typeface="Calibri"/>
              </a:rPr>
              <a:t>be</a:t>
            </a:r>
            <a:r>
              <a:rPr sz="2800" spc="-26" dirty="0">
                <a:cs typeface="Calibri"/>
              </a:rPr>
              <a:t> </a:t>
            </a:r>
            <a:r>
              <a:rPr sz="2800" spc="0" dirty="0">
                <a:cs typeface="Calibri"/>
              </a:rPr>
              <a:t>isol</a:t>
            </a:r>
            <a:r>
              <a:rPr sz="2800" spc="-9" dirty="0">
                <a:cs typeface="Calibri"/>
              </a:rPr>
              <a:t>a</a:t>
            </a:r>
            <a:r>
              <a:rPr sz="2800" spc="-29" dirty="0">
                <a:cs typeface="Calibri"/>
              </a:rPr>
              <a:t>t</a:t>
            </a:r>
            <a:r>
              <a:rPr sz="2800" spc="0" dirty="0">
                <a:cs typeface="Calibri"/>
              </a:rPr>
              <a:t>ed</a:t>
            </a:r>
            <a:r>
              <a:rPr sz="2800" spc="-63" dirty="0">
                <a:cs typeface="Calibri"/>
              </a:rPr>
              <a:t> </a:t>
            </a:r>
            <a:r>
              <a:rPr sz="2800" spc="0" dirty="0">
                <a:cs typeface="Calibri"/>
              </a:rPr>
              <a:t>with</a:t>
            </a:r>
            <a:r>
              <a:rPr sz="2800" spc="-36" dirty="0">
                <a:cs typeface="Calibri"/>
              </a:rPr>
              <a:t> </a:t>
            </a:r>
            <a:r>
              <a:rPr sz="2800" spc="0" dirty="0">
                <a:cs typeface="Calibri"/>
              </a:rPr>
              <a:t>th</a:t>
            </a:r>
            <a:r>
              <a:rPr sz="2800" spc="4" dirty="0">
                <a:cs typeface="Calibri"/>
              </a:rPr>
              <a:t>e</a:t>
            </a:r>
            <a:r>
              <a:rPr sz="2800" spc="0" dirty="0">
                <a:cs typeface="Calibri"/>
              </a:rPr>
              <a:t>m</a:t>
            </a:r>
            <a:r>
              <a:rPr sz="2800" spc="-55" dirty="0">
                <a:cs typeface="Calibri"/>
              </a:rPr>
              <a:t> </a:t>
            </a:r>
            <a:r>
              <a:rPr sz="2800" spc="-9" dirty="0">
                <a:cs typeface="Calibri"/>
              </a:rPr>
              <a:t>e</a:t>
            </a:r>
            <a:r>
              <a:rPr sz="2800" spc="-19" dirty="0">
                <a:cs typeface="Calibri"/>
              </a:rPr>
              <a:t>v</a:t>
            </a:r>
            <a:r>
              <a:rPr sz="2800" spc="0" dirty="0">
                <a:cs typeface="Calibri"/>
              </a:rPr>
              <a:t>en</a:t>
            </a:r>
            <a:r>
              <a:rPr sz="2800" spc="-51" dirty="0">
                <a:cs typeface="Calibri"/>
              </a:rPr>
              <a:t> </a:t>
            </a:r>
            <a:r>
              <a:rPr sz="2800" spc="0" dirty="0">
                <a:cs typeface="Calibri"/>
              </a:rPr>
              <a:t>if</a:t>
            </a:r>
            <a:endParaRPr sz="2800" dirty="0">
              <a:cs typeface="Calibri"/>
            </a:endParaRPr>
          </a:p>
          <a:p>
            <a:pPr marL="12700" marR="60461">
              <a:lnSpc>
                <a:spcPts val="2570"/>
              </a:lnSpc>
            </a:pPr>
            <a:r>
              <a:rPr sz="2800" spc="0" dirty="0">
                <a:cs typeface="Calibri"/>
              </a:rPr>
              <a:t>c</a:t>
            </a:r>
            <a:r>
              <a:rPr sz="2800" spc="9" dirty="0">
                <a:cs typeface="Calibri"/>
              </a:rPr>
              <a:t>h</a:t>
            </a:r>
            <a:r>
              <a:rPr sz="2800" spc="0" dirty="0">
                <a:cs typeface="Calibri"/>
              </a:rPr>
              <a:t>il</a:t>
            </a:r>
            <a:r>
              <a:rPr sz="2800" spc="9" dirty="0">
                <a:cs typeface="Calibri"/>
              </a:rPr>
              <a:t>d</a:t>
            </a:r>
            <a:r>
              <a:rPr sz="2800" spc="-14" dirty="0">
                <a:cs typeface="Calibri"/>
              </a:rPr>
              <a:t>r</a:t>
            </a:r>
            <a:r>
              <a:rPr sz="2800" spc="0" dirty="0">
                <a:cs typeface="Calibri"/>
              </a:rPr>
              <a:t>en</a:t>
            </a:r>
            <a:r>
              <a:rPr sz="2800" spc="-110" dirty="0">
                <a:cs typeface="Calibri"/>
              </a:rPr>
              <a:t> </a:t>
            </a:r>
            <a:r>
              <a:rPr sz="2800" spc="0" dirty="0">
                <a:cs typeface="Calibri"/>
              </a:rPr>
              <a:t>a</a:t>
            </a:r>
            <a:r>
              <a:rPr sz="2800" spc="-9" dirty="0">
                <a:cs typeface="Calibri"/>
              </a:rPr>
              <a:t>r</a:t>
            </a:r>
            <a:r>
              <a:rPr sz="2800" spc="0" dirty="0">
                <a:cs typeface="Calibri"/>
              </a:rPr>
              <a:t>e</a:t>
            </a:r>
            <a:r>
              <a:rPr sz="2800" spc="-34" dirty="0">
                <a:cs typeface="Calibri"/>
              </a:rPr>
              <a:t> </a:t>
            </a:r>
            <a:r>
              <a:rPr sz="2800" spc="0" dirty="0">
                <a:cs typeface="Calibri"/>
              </a:rPr>
              <a:t>a</a:t>
            </a:r>
            <a:r>
              <a:rPr sz="2800" spc="-54" dirty="0">
                <a:cs typeface="Calibri"/>
              </a:rPr>
              <a:t>s</a:t>
            </a:r>
            <a:r>
              <a:rPr sz="2800" spc="0" dirty="0">
                <a:cs typeface="Calibri"/>
              </a:rPr>
              <a:t>y</a:t>
            </a:r>
            <a:r>
              <a:rPr sz="2800" spc="-4" dirty="0">
                <a:cs typeface="Calibri"/>
              </a:rPr>
              <a:t>m</a:t>
            </a:r>
            <a:r>
              <a:rPr sz="2800" spc="0" dirty="0">
                <a:cs typeface="Calibri"/>
              </a:rPr>
              <a:t>p</a:t>
            </a:r>
            <a:r>
              <a:rPr sz="2800" spc="-25" dirty="0">
                <a:cs typeface="Calibri"/>
              </a:rPr>
              <a:t>t</a:t>
            </a:r>
            <a:r>
              <a:rPr sz="2800" spc="0" dirty="0">
                <a:cs typeface="Calibri"/>
              </a:rPr>
              <a:t>o</a:t>
            </a:r>
            <a:r>
              <a:rPr sz="2800" spc="-9" dirty="0">
                <a:cs typeface="Calibri"/>
              </a:rPr>
              <a:t>m</a:t>
            </a:r>
            <a:r>
              <a:rPr sz="2800" spc="-19" dirty="0">
                <a:cs typeface="Calibri"/>
              </a:rPr>
              <a:t>a</a:t>
            </a:r>
            <a:r>
              <a:rPr sz="2800" spc="0" dirty="0">
                <a:cs typeface="Calibri"/>
              </a:rPr>
              <a:t>tic</a:t>
            </a:r>
            <a:endParaRPr sz="2800" dirty="0">
              <a:cs typeface="Calibri"/>
            </a:endParaRPr>
          </a:p>
          <a:p>
            <a:pPr marL="12700" marR="60461">
              <a:lnSpc>
                <a:spcPct val="101725"/>
              </a:lnSpc>
              <a:spcBef>
                <a:spcPts val="181"/>
              </a:spcBef>
            </a:pPr>
            <a:r>
              <a:rPr sz="2800" spc="9" dirty="0">
                <a:cs typeface="Calibri"/>
              </a:rPr>
              <a:t>S</a:t>
            </a:r>
            <a:r>
              <a:rPr sz="2800" spc="0" dirty="0">
                <a:cs typeface="Calibri"/>
              </a:rPr>
              <a:t>h</a:t>
            </a:r>
            <a:r>
              <a:rPr sz="2800" spc="9" dirty="0">
                <a:cs typeface="Calibri"/>
              </a:rPr>
              <a:t>o</a:t>
            </a:r>
            <a:r>
              <a:rPr sz="2800" spc="0" dirty="0">
                <a:cs typeface="Calibri"/>
              </a:rPr>
              <a:t>u</a:t>
            </a:r>
            <a:r>
              <a:rPr sz="2800" spc="9" dirty="0">
                <a:cs typeface="Calibri"/>
              </a:rPr>
              <a:t>l</a:t>
            </a:r>
            <a:r>
              <a:rPr sz="2800" spc="0" dirty="0">
                <a:cs typeface="Calibri"/>
              </a:rPr>
              <a:t>d</a:t>
            </a:r>
            <a:r>
              <a:rPr sz="2800" spc="-72" dirty="0">
                <a:cs typeface="Calibri"/>
              </a:rPr>
              <a:t> </a:t>
            </a:r>
            <a:r>
              <a:rPr sz="2800" spc="0" dirty="0">
                <a:cs typeface="Calibri"/>
              </a:rPr>
              <a:t>not</a:t>
            </a:r>
            <a:r>
              <a:rPr sz="2800" spc="-26" dirty="0">
                <a:cs typeface="Calibri"/>
              </a:rPr>
              <a:t> </a:t>
            </a:r>
            <a:r>
              <a:rPr sz="2800" spc="0" dirty="0">
                <a:cs typeface="Calibri"/>
              </a:rPr>
              <a:t>be</a:t>
            </a:r>
            <a:r>
              <a:rPr sz="2800" spc="-26" dirty="0">
                <a:cs typeface="Calibri"/>
              </a:rPr>
              <a:t> </a:t>
            </a:r>
            <a:r>
              <a:rPr sz="2800" spc="0" dirty="0">
                <a:cs typeface="Calibri"/>
              </a:rPr>
              <a:t>se</a:t>
            </a:r>
            <a:r>
              <a:rPr sz="2800" spc="-19" dirty="0">
                <a:cs typeface="Calibri"/>
              </a:rPr>
              <a:t>n</a:t>
            </a:r>
            <a:r>
              <a:rPr sz="2800" spc="0" dirty="0">
                <a:cs typeface="Calibri"/>
              </a:rPr>
              <a:t>t</a:t>
            </a:r>
            <a:r>
              <a:rPr sz="2800" spc="-40" dirty="0">
                <a:cs typeface="Calibri"/>
              </a:rPr>
              <a:t> </a:t>
            </a:r>
            <a:r>
              <a:rPr sz="2800" spc="-29" dirty="0">
                <a:cs typeface="Calibri"/>
              </a:rPr>
              <a:t>t</a:t>
            </a:r>
            <a:r>
              <a:rPr sz="2800" spc="0" dirty="0">
                <a:cs typeface="Calibri"/>
              </a:rPr>
              <a:t>o</a:t>
            </a:r>
            <a:r>
              <a:rPr sz="2800" spc="-12" dirty="0">
                <a:cs typeface="Calibri"/>
              </a:rPr>
              <a:t> </a:t>
            </a:r>
            <a:r>
              <a:rPr sz="2800" spc="0" dirty="0">
                <a:cs typeface="Calibri"/>
              </a:rPr>
              <a:t>g</a:t>
            </a:r>
            <a:r>
              <a:rPr sz="2800" spc="-34" dirty="0">
                <a:cs typeface="Calibri"/>
              </a:rPr>
              <a:t>r</a:t>
            </a:r>
            <a:r>
              <a:rPr sz="2800" spc="0" dirty="0">
                <a:cs typeface="Calibri"/>
              </a:rPr>
              <a:t>a</a:t>
            </a:r>
            <a:r>
              <a:rPr sz="2800" spc="9" dirty="0">
                <a:cs typeface="Calibri"/>
              </a:rPr>
              <a:t>n</a:t>
            </a:r>
            <a:r>
              <a:rPr sz="2800" spc="0" dirty="0">
                <a:cs typeface="Calibri"/>
              </a:rPr>
              <a:t>d</a:t>
            </a:r>
            <a:r>
              <a:rPr sz="2800" spc="-60" dirty="0">
                <a:cs typeface="Calibri"/>
              </a:rPr>
              <a:t> </a:t>
            </a:r>
            <a:r>
              <a:rPr sz="2800" spc="0" dirty="0">
                <a:cs typeface="Calibri"/>
              </a:rPr>
              <a:t>p</a:t>
            </a:r>
            <a:r>
              <a:rPr sz="2800" spc="9" dirty="0">
                <a:cs typeface="Calibri"/>
              </a:rPr>
              <a:t>a</a:t>
            </a:r>
            <a:r>
              <a:rPr sz="2800" spc="-14" dirty="0">
                <a:cs typeface="Calibri"/>
              </a:rPr>
              <a:t>r</a:t>
            </a:r>
            <a:r>
              <a:rPr sz="2800" spc="0" dirty="0">
                <a:cs typeface="Calibri"/>
              </a:rPr>
              <a:t>e</a:t>
            </a:r>
            <a:r>
              <a:rPr sz="2800" spc="-9" dirty="0">
                <a:cs typeface="Calibri"/>
              </a:rPr>
              <a:t>n</a:t>
            </a:r>
            <a:r>
              <a:rPr sz="2800" spc="0" dirty="0">
                <a:cs typeface="Calibri"/>
              </a:rPr>
              <a:t>ts</a:t>
            </a:r>
            <a:r>
              <a:rPr sz="2800" spc="-105" dirty="0">
                <a:cs typeface="Calibri"/>
              </a:rPr>
              <a:t> </a:t>
            </a:r>
            <a:r>
              <a:rPr sz="2800" spc="0" dirty="0">
                <a:cs typeface="Calibri"/>
              </a:rPr>
              <a:t>or</a:t>
            </a:r>
            <a:r>
              <a:rPr sz="2800" spc="-22" dirty="0">
                <a:cs typeface="Calibri"/>
              </a:rPr>
              <a:t> </a:t>
            </a:r>
            <a:r>
              <a:rPr sz="2800" spc="0" dirty="0">
                <a:cs typeface="Calibri"/>
              </a:rPr>
              <a:t>a</a:t>
            </a:r>
            <a:r>
              <a:rPr sz="2800" spc="-34" dirty="0">
                <a:cs typeface="Calibri"/>
              </a:rPr>
              <a:t>n</a:t>
            </a:r>
            <a:r>
              <a:rPr sz="2800" spc="0" dirty="0">
                <a:cs typeface="Calibri"/>
              </a:rPr>
              <a:t>y</a:t>
            </a:r>
            <a:r>
              <a:rPr sz="2800" spc="-27" dirty="0">
                <a:cs typeface="Calibri"/>
              </a:rPr>
              <a:t> </a:t>
            </a:r>
            <a:r>
              <a:rPr sz="2800" spc="0" dirty="0">
                <a:cs typeface="Calibri"/>
              </a:rPr>
              <a:t>b</a:t>
            </a:r>
            <a:r>
              <a:rPr sz="2800" spc="9" dirty="0">
                <a:cs typeface="Calibri"/>
              </a:rPr>
              <a:t>o</a:t>
            </a:r>
            <a:r>
              <a:rPr sz="2800" spc="0" dirty="0">
                <a:cs typeface="Calibri"/>
              </a:rPr>
              <a:t>dy</a:t>
            </a:r>
            <a:r>
              <a:rPr sz="2800" spc="-57" dirty="0">
                <a:cs typeface="Calibri"/>
              </a:rPr>
              <a:t> </a:t>
            </a:r>
            <a:r>
              <a:rPr sz="2800" spc="0" dirty="0">
                <a:cs typeface="Calibri"/>
              </a:rPr>
              <a:t>e</a:t>
            </a:r>
            <a:r>
              <a:rPr sz="2800" spc="4" dirty="0">
                <a:cs typeface="Calibri"/>
              </a:rPr>
              <a:t>l</a:t>
            </a:r>
            <a:r>
              <a:rPr sz="2800" spc="0" dirty="0">
                <a:cs typeface="Calibri"/>
              </a:rPr>
              <a:t>se</a:t>
            </a:r>
            <a:r>
              <a:rPr sz="2800" spc="-169" dirty="0">
                <a:cs typeface="Calibri"/>
              </a:rPr>
              <a:t>’</a:t>
            </a:r>
            <a:r>
              <a:rPr sz="2800" spc="0" dirty="0">
                <a:cs typeface="Calibri"/>
              </a:rPr>
              <a:t>s</a:t>
            </a:r>
            <a:r>
              <a:rPr sz="2800" spc="-52" dirty="0">
                <a:cs typeface="Calibri"/>
              </a:rPr>
              <a:t> </a:t>
            </a:r>
            <a:r>
              <a:rPr sz="2800" spc="0" dirty="0">
                <a:cs typeface="Calibri"/>
              </a:rPr>
              <a:t>h</a:t>
            </a:r>
            <a:r>
              <a:rPr sz="2800" spc="9" dirty="0">
                <a:cs typeface="Calibri"/>
              </a:rPr>
              <a:t>o</a:t>
            </a:r>
            <a:r>
              <a:rPr sz="2800" spc="0" dirty="0">
                <a:cs typeface="Calibri"/>
              </a:rPr>
              <a:t>use</a:t>
            </a:r>
            <a:endParaRPr sz="2800" dirty="0">
              <a:cs typeface="Calibri"/>
            </a:endParaRPr>
          </a:p>
          <a:p>
            <a:pPr marL="12700" marR="60461">
              <a:lnSpc>
                <a:spcPct val="101725"/>
              </a:lnSpc>
              <a:spcBef>
                <a:spcPts val="330"/>
              </a:spcBef>
            </a:pPr>
            <a:r>
              <a:rPr sz="2800" spc="0" dirty="0">
                <a:cs typeface="Calibri"/>
              </a:rPr>
              <a:t>N</a:t>
            </a:r>
            <a:r>
              <a:rPr sz="2800" spc="9" dirty="0">
                <a:cs typeface="Calibri"/>
              </a:rPr>
              <a:t>e</a:t>
            </a:r>
            <a:r>
              <a:rPr sz="2800" spc="-44" dirty="0">
                <a:cs typeface="Calibri"/>
              </a:rPr>
              <a:t>g</a:t>
            </a:r>
            <a:r>
              <a:rPr sz="2800" spc="-19" dirty="0">
                <a:cs typeface="Calibri"/>
              </a:rPr>
              <a:t>a</a:t>
            </a:r>
            <a:r>
              <a:rPr sz="2800" spc="0" dirty="0">
                <a:cs typeface="Calibri"/>
              </a:rPr>
              <a:t>ti</a:t>
            </a:r>
            <a:r>
              <a:rPr sz="2800" spc="-19" dirty="0">
                <a:cs typeface="Calibri"/>
              </a:rPr>
              <a:t>v</a:t>
            </a:r>
            <a:r>
              <a:rPr sz="2800" spc="0" dirty="0">
                <a:cs typeface="Calibri"/>
              </a:rPr>
              <a:t>e</a:t>
            </a:r>
            <a:r>
              <a:rPr sz="2800" spc="-93" dirty="0">
                <a:cs typeface="Calibri"/>
              </a:rPr>
              <a:t> </a:t>
            </a:r>
            <a:r>
              <a:rPr sz="2800" spc="0" dirty="0">
                <a:cs typeface="Calibri"/>
              </a:rPr>
              <a:t>PCR</a:t>
            </a:r>
            <a:r>
              <a:rPr sz="2800" spc="-41" dirty="0">
                <a:cs typeface="Calibri"/>
              </a:rPr>
              <a:t> </a:t>
            </a:r>
            <a:r>
              <a:rPr sz="2800" spc="-29" dirty="0">
                <a:cs typeface="Calibri"/>
              </a:rPr>
              <a:t>t</a:t>
            </a:r>
            <a:r>
              <a:rPr sz="2800" spc="0" dirty="0">
                <a:cs typeface="Calibri"/>
              </a:rPr>
              <a:t>e</a:t>
            </a:r>
            <a:r>
              <a:rPr sz="2800" spc="-25" dirty="0">
                <a:cs typeface="Calibri"/>
              </a:rPr>
              <a:t>s</a:t>
            </a:r>
            <a:r>
              <a:rPr sz="2800" spc="0" dirty="0">
                <a:cs typeface="Calibri"/>
              </a:rPr>
              <a:t>t</a:t>
            </a:r>
            <a:r>
              <a:rPr sz="2800" spc="-23" dirty="0">
                <a:cs typeface="Calibri"/>
              </a:rPr>
              <a:t> </a:t>
            </a:r>
            <a:r>
              <a:rPr sz="2800" spc="0" dirty="0">
                <a:cs typeface="Calibri"/>
              </a:rPr>
              <a:t>do</a:t>
            </a:r>
            <a:r>
              <a:rPr sz="2800" spc="4" dirty="0">
                <a:cs typeface="Calibri"/>
              </a:rPr>
              <a:t>e</a:t>
            </a:r>
            <a:r>
              <a:rPr sz="2800" spc="0" dirty="0">
                <a:cs typeface="Calibri"/>
              </a:rPr>
              <a:t>s</a:t>
            </a:r>
            <a:r>
              <a:rPr sz="2800" spc="-65" dirty="0">
                <a:cs typeface="Calibri"/>
              </a:rPr>
              <a:t> </a:t>
            </a:r>
            <a:r>
              <a:rPr sz="2800" spc="0" dirty="0">
                <a:cs typeface="Calibri"/>
              </a:rPr>
              <a:t>not</a:t>
            </a:r>
            <a:r>
              <a:rPr sz="2800" spc="-26" dirty="0">
                <a:cs typeface="Calibri"/>
              </a:rPr>
              <a:t> </a:t>
            </a:r>
            <a:r>
              <a:rPr sz="2800" spc="0" dirty="0">
                <a:cs typeface="Calibri"/>
              </a:rPr>
              <a:t>r</a:t>
            </a:r>
            <a:r>
              <a:rPr sz="2800" spc="9" dirty="0">
                <a:cs typeface="Calibri"/>
              </a:rPr>
              <a:t>u</a:t>
            </a:r>
            <a:r>
              <a:rPr sz="2800" spc="0" dirty="0">
                <a:cs typeface="Calibri"/>
              </a:rPr>
              <a:t>le</a:t>
            </a:r>
            <a:r>
              <a:rPr sz="2800" spc="-41" dirty="0">
                <a:cs typeface="Calibri"/>
              </a:rPr>
              <a:t> </a:t>
            </a:r>
            <a:r>
              <a:rPr sz="2800" spc="0" dirty="0">
                <a:cs typeface="Calibri"/>
              </a:rPr>
              <a:t>out</a:t>
            </a:r>
            <a:r>
              <a:rPr sz="2800" spc="-31" dirty="0">
                <a:cs typeface="Calibri"/>
              </a:rPr>
              <a:t> </a:t>
            </a:r>
            <a:r>
              <a:rPr sz="2800" spc="0" dirty="0">
                <a:cs typeface="Calibri"/>
              </a:rPr>
              <a:t>i</a:t>
            </a:r>
            <a:r>
              <a:rPr sz="2800" spc="-14" dirty="0">
                <a:cs typeface="Calibri"/>
              </a:rPr>
              <a:t>n</a:t>
            </a:r>
            <a:r>
              <a:rPr sz="2800" spc="-69" dirty="0">
                <a:cs typeface="Calibri"/>
              </a:rPr>
              <a:t>f</a:t>
            </a:r>
            <a:r>
              <a:rPr sz="2800" spc="0" dirty="0">
                <a:cs typeface="Calibri"/>
              </a:rPr>
              <a:t>e</a:t>
            </a:r>
            <a:r>
              <a:rPr sz="2800" spc="9" dirty="0">
                <a:cs typeface="Calibri"/>
              </a:rPr>
              <a:t>c</a:t>
            </a:r>
            <a:r>
              <a:rPr sz="2800" spc="0" dirty="0">
                <a:cs typeface="Calibri"/>
              </a:rPr>
              <a:t>tion</a:t>
            </a:r>
            <a:r>
              <a:rPr sz="2800" spc="-78" dirty="0">
                <a:cs typeface="Calibri"/>
              </a:rPr>
              <a:t> </a:t>
            </a:r>
            <a:r>
              <a:rPr sz="2800" spc="0" dirty="0">
                <a:cs typeface="Calibri"/>
              </a:rPr>
              <a:t>th</a:t>
            </a:r>
            <a:r>
              <a:rPr sz="2800" spc="-19" dirty="0">
                <a:cs typeface="Calibri"/>
              </a:rPr>
              <a:t>a</a:t>
            </a:r>
            <a:r>
              <a:rPr sz="2800" spc="0" dirty="0">
                <a:cs typeface="Calibri"/>
              </a:rPr>
              <a:t>t</a:t>
            </a:r>
            <a:r>
              <a:rPr lang="en-US" sz="2800" spc="-34" dirty="0">
                <a:cs typeface="Calibri"/>
              </a:rPr>
              <a:t> </a:t>
            </a:r>
            <a:r>
              <a:rPr sz="2800" spc="-4" dirty="0">
                <a:cs typeface="Calibri"/>
              </a:rPr>
              <a:t>m</a:t>
            </a:r>
            <a:r>
              <a:rPr sz="2800" spc="-39" dirty="0">
                <a:cs typeface="Calibri"/>
              </a:rPr>
              <a:t>a</a:t>
            </a:r>
            <a:r>
              <a:rPr sz="2800" spc="0" dirty="0">
                <a:cs typeface="Calibri"/>
              </a:rPr>
              <a:t>y</a:t>
            </a:r>
            <a:r>
              <a:rPr sz="2800" spc="-29" dirty="0">
                <a:cs typeface="Calibri"/>
              </a:rPr>
              <a:t> </a:t>
            </a:r>
            <a:r>
              <a:rPr sz="2800" spc="0" dirty="0">
                <a:cs typeface="Calibri"/>
              </a:rPr>
              <a:t>be</a:t>
            </a:r>
            <a:r>
              <a:rPr lang="en-US" sz="2800" spc="0" dirty="0">
                <a:cs typeface="Calibri"/>
              </a:rPr>
              <a:t> </a:t>
            </a:r>
            <a:r>
              <a:rPr sz="2800" spc="0" dirty="0">
                <a:cs typeface="Calibri"/>
              </a:rPr>
              <a:t>i</a:t>
            </a:r>
            <a:r>
              <a:rPr sz="2800" spc="9" dirty="0">
                <a:cs typeface="Calibri"/>
              </a:rPr>
              <a:t>n</a:t>
            </a:r>
            <a:r>
              <a:rPr sz="2800" spc="0" dirty="0">
                <a:cs typeface="Calibri"/>
              </a:rPr>
              <a:t>c</a:t>
            </a:r>
            <a:r>
              <a:rPr sz="2800" spc="9" dirty="0">
                <a:cs typeface="Calibri"/>
              </a:rPr>
              <a:t>u</a:t>
            </a:r>
            <a:r>
              <a:rPr sz="2800" spc="0" dirty="0">
                <a:cs typeface="Calibri"/>
              </a:rPr>
              <a:t>b</a:t>
            </a:r>
            <a:r>
              <a:rPr sz="2800" spc="-14" dirty="0">
                <a:cs typeface="Calibri"/>
              </a:rPr>
              <a:t>a</a:t>
            </a:r>
            <a:r>
              <a:rPr sz="2800" spc="0" dirty="0">
                <a:cs typeface="Calibri"/>
              </a:rPr>
              <a:t>ting</a:t>
            </a:r>
            <a:endParaRPr sz="2800" dirty="0">
              <a:cs typeface="Calibri"/>
            </a:endParaRPr>
          </a:p>
          <a:p>
            <a:pPr marL="12700" marR="60461">
              <a:lnSpc>
                <a:spcPts val="3100"/>
              </a:lnSpc>
              <a:spcBef>
                <a:spcPts val="484"/>
              </a:spcBef>
            </a:pPr>
            <a:r>
              <a:rPr sz="2800" spc="0" dirty="0">
                <a:cs typeface="Calibri"/>
              </a:rPr>
              <a:t>If</a:t>
            </a:r>
            <a:r>
              <a:rPr sz="2800" spc="-29" dirty="0">
                <a:cs typeface="Calibri"/>
              </a:rPr>
              <a:t> </a:t>
            </a:r>
            <a:r>
              <a:rPr sz="2800" spc="0" dirty="0">
                <a:cs typeface="Calibri"/>
              </a:rPr>
              <a:t>a</a:t>
            </a:r>
            <a:r>
              <a:rPr sz="2800" spc="-50" dirty="0">
                <a:cs typeface="Calibri"/>
              </a:rPr>
              <a:t>s</a:t>
            </a:r>
            <a:r>
              <a:rPr sz="2800" spc="0" dirty="0">
                <a:cs typeface="Calibri"/>
              </a:rPr>
              <a:t>y</a:t>
            </a:r>
            <a:r>
              <a:rPr sz="2800" spc="-4" dirty="0">
                <a:cs typeface="Calibri"/>
              </a:rPr>
              <a:t>m</a:t>
            </a:r>
            <a:r>
              <a:rPr sz="2800" spc="0" dirty="0">
                <a:cs typeface="Calibri"/>
              </a:rPr>
              <a:t>p</a:t>
            </a:r>
            <a:r>
              <a:rPr sz="2800" spc="-25" dirty="0">
                <a:cs typeface="Calibri"/>
              </a:rPr>
              <a:t>t</a:t>
            </a:r>
            <a:r>
              <a:rPr sz="2800" spc="0" dirty="0">
                <a:cs typeface="Calibri"/>
              </a:rPr>
              <a:t>o</a:t>
            </a:r>
            <a:r>
              <a:rPr sz="2800" spc="-9" dirty="0">
                <a:cs typeface="Calibri"/>
              </a:rPr>
              <a:t>m</a:t>
            </a:r>
            <a:r>
              <a:rPr sz="2800" spc="-19" dirty="0">
                <a:cs typeface="Calibri"/>
              </a:rPr>
              <a:t>a</a:t>
            </a:r>
            <a:r>
              <a:rPr sz="2800" spc="0" dirty="0">
                <a:cs typeface="Calibri"/>
              </a:rPr>
              <a:t>tic</a:t>
            </a:r>
            <a:r>
              <a:rPr sz="2800" spc="-84" dirty="0">
                <a:cs typeface="Calibri"/>
              </a:rPr>
              <a:t> </a:t>
            </a:r>
            <a:r>
              <a:rPr sz="2800" spc="-19" dirty="0">
                <a:cs typeface="Calibri"/>
              </a:rPr>
              <a:t>c</a:t>
            </a:r>
            <a:r>
              <a:rPr sz="2800" spc="0" dirty="0">
                <a:cs typeface="Calibri"/>
              </a:rPr>
              <a:t>o</a:t>
            </a:r>
            <a:r>
              <a:rPr sz="2800" spc="-19" dirty="0">
                <a:cs typeface="Calibri"/>
              </a:rPr>
              <a:t>n</a:t>
            </a:r>
            <a:r>
              <a:rPr sz="2800" spc="-29" dirty="0">
                <a:cs typeface="Calibri"/>
              </a:rPr>
              <a:t>t</a:t>
            </a:r>
            <a:r>
              <a:rPr sz="2800" spc="0" dirty="0">
                <a:cs typeface="Calibri"/>
              </a:rPr>
              <a:t>a</a:t>
            </a:r>
            <a:r>
              <a:rPr sz="2800" spc="9" dirty="0">
                <a:cs typeface="Calibri"/>
              </a:rPr>
              <a:t>c</a:t>
            </a:r>
            <a:r>
              <a:rPr sz="2800" spc="0" dirty="0">
                <a:cs typeface="Calibri"/>
              </a:rPr>
              <a:t>ts</a:t>
            </a:r>
            <a:r>
              <a:rPr sz="2800" spc="-55" dirty="0">
                <a:cs typeface="Calibri"/>
              </a:rPr>
              <a:t> </a:t>
            </a:r>
            <a:r>
              <a:rPr sz="2800" spc="0" dirty="0">
                <a:cs typeface="Calibri"/>
              </a:rPr>
              <a:t>a</a:t>
            </a:r>
            <a:r>
              <a:rPr sz="2800" spc="-9" dirty="0">
                <a:cs typeface="Calibri"/>
              </a:rPr>
              <a:t>r</a:t>
            </a:r>
            <a:r>
              <a:rPr sz="2800" spc="0" dirty="0">
                <a:cs typeface="Calibri"/>
              </a:rPr>
              <a:t>e</a:t>
            </a:r>
            <a:r>
              <a:rPr sz="2800" spc="-64" dirty="0">
                <a:cs typeface="Calibri"/>
              </a:rPr>
              <a:t> </a:t>
            </a:r>
            <a:r>
              <a:rPr sz="2800" spc="-29" dirty="0">
                <a:cs typeface="Calibri"/>
              </a:rPr>
              <a:t>t</a:t>
            </a:r>
            <a:r>
              <a:rPr sz="2800" spc="0" dirty="0">
                <a:cs typeface="Calibri"/>
              </a:rPr>
              <a:t>o</a:t>
            </a:r>
            <a:r>
              <a:rPr sz="2800" spc="21" dirty="0">
                <a:cs typeface="Calibri"/>
              </a:rPr>
              <a:t> </a:t>
            </a:r>
            <a:r>
              <a:rPr sz="2800" spc="0" dirty="0">
                <a:cs typeface="Calibri"/>
              </a:rPr>
              <a:t>be</a:t>
            </a:r>
            <a:r>
              <a:rPr sz="2800" spc="-51" dirty="0">
                <a:cs typeface="Calibri"/>
              </a:rPr>
              <a:t> </a:t>
            </a:r>
            <a:r>
              <a:rPr sz="2800" spc="-29" dirty="0">
                <a:cs typeface="Calibri"/>
              </a:rPr>
              <a:t>t</a:t>
            </a:r>
            <a:r>
              <a:rPr sz="2800" spc="0" dirty="0">
                <a:cs typeface="Calibri"/>
              </a:rPr>
              <a:t>e</a:t>
            </a:r>
            <a:r>
              <a:rPr sz="2800" spc="-25" dirty="0">
                <a:cs typeface="Calibri"/>
              </a:rPr>
              <a:t>s</a:t>
            </a:r>
            <a:r>
              <a:rPr sz="2800" spc="-29" dirty="0">
                <a:cs typeface="Calibri"/>
              </a:rPr>
              <a:t>t</a:t>
            </a:r>
            <a:r>
              <a:rPr sz="2800" spc="0" dirty="0">
                <a:cs typeface="Calibri"/>
              </a:rPr>
              <a:t>ed</a:t>
            </a:r>
            <a:r>
              <a:rPr sz="2800" spc="-34" dirty="0">
                <a:cs typeface="Calibri"/>
              </a:rPr>
              <a:t> </a:t>
            </a:r>
            <a:r>
              <a:rPr sz="2800" spc="0" dirty="0">
                <a:cs typeface="Calibri"/>
              </a:rPr>
              <a:t>then</a:t>
            </a:r>
            <a:r>
              <a:rPr sz="2800" spc="-48" dirty="0">
                <a:cs typeface="Calibri"/>
              </a:rPr>
              <a:t> </a:t>
            </a:r>
            <a:r>
              <a:rPr sz="2800" spc="0" dirty="0">
                <a:cs typeface="Calibri"/>
              </a:rPr>
              <a:t>b</a:t>
            </a:r>
            <a:r>
              <a:rPr sz="2800" spc="9" dirty="0">
                <a:cs typeface="Calibri"/>
              </a:rPr>
              <a:t>e</a:t>
            </a:r>
            <a:r>
              <a:rPr sz="2800" spc="-29" dirty="0">
                <a:cs typeface="Calibri"/>
              </a:rPr>
              <a:t>s</a:t>
            </a:r>
            <a:r>
              <a:rPr sz="2800" spc="0" dirty="0">
                <a:cs typeface="Calibri"/>
              </a:rPr>
              <a:t>t</a:t>
            </a:r>
            <a:r>
              <a:rPr sz="2800" spc="-51" dirty="0">
                <a:cs typeface="Calibri"/>
              </a:rPr>
              <a:t> </a:t>
            </a:r>
            <a:r>
              <a:rPr sz="2800" spc="-29" dirty="0">
                <a:cs typeface="Calibri"/>
              </a:rPr>
              <a:t>t</a:t>
            </a:r>
            <a:r>
              <a:rPr sz="2800" spc="0" dirty="0">
                <a:cs typeface="Calibri"/>
              </a:rPr>
              <a:t>e</a:t>
            </a:r>
            <a:r>
              <a:rPr sz="2800" spc="-25" dirty="0">
                <a:cs typeface="Calibri"/>
              </a:rPr>
              <a:t>s</a:t>
            </a:r>
            <a:r>
              <a:rPr sz="2800" spc="-29" dirty="0">
                <a:cs typeface="Calibri"/>
              </a:rPr>
              <a:t>t</a:t>
            </a:r>
            <a:r>
              <a:rPr sz="2800" spc="0" dirty="0">
                <a:cs typeface="Calibri"/>
              </a:rPr>
              <a:t>ed</a:t>
            </a:r>
            <a:r>
              <a:rPr sz="2800" spc="-49" dirty="0">
                <a:cs typeface="Calibri"/>
              </a:rPr>
              <a:t> </a:t>
            </a:r>
            <a:r>
              <a:rPr sz="2800" spc="-19" dirty="0">
                <a:cs typeface="Calibri"/>
              </a:rPr>
              <a:t>a</a:t>
            </a:r>
            <a:r>
              <a:rPr sz="2800" spc="0" dirty="0">
                <a:cs typeface="Calibri"/>
              </a:rPr>
              <a:t>f</a:t>
            </a:r>
            <a:r>
              <a:rPr sz="2800" spc="-29" dirty="0">
                <a:cs typeface="Calibri"/>
              </a:rPr>
              <a:t>t</a:t>
            </a:r>
            <a:r>
              <a:rPr sz="2800" spc="0" dirty="0">
                <a:cs typeface="Calibri"/>
              </a:rPr>
              <a:t>er</a:t>
            </a:r>
            <a:r>
              <a:rPr sz="2800" spc="-31" dirty="0">
                <a:cs typeface="Calibri"/>
              </a:rPr>
              <a:t> </a:t>
            </a:r>
            <a:r>
              <a:rPr sz="2800" spc="0" dirty="0">
                <a:cs typeface="Calibri"/>
              </a:rPr>
              <a:t>5</a:t>
            </a:r>
            <a:r>
              <a:rPr sz="2800" spc="-13" dirty="0">
                <a:cs typeface="Calibri"/>
              </a:rPr>
              <a:t> </a:t>
            </a:r>
            <a:r>
              <a:rPr sz="2800" spc="0" dirty="0">
                <a:cs typeface="Calibri"/>
              </a:rPr>
              <a:t>d</a:t>
            </a:r>
            <a:r>
              <a:rPr sz="2800" spc="-44" dirty="0">
                <a:cs typeface="Calibri"/>
              </a:rPr>
              <a:t>a</a:t>
            </a:r>
            <a:r>
              <a:rPr sz="2800" spc="-19" dirty="0">
                <a:cs typeface="Calibri"/>
              </a:rPr>
              <a:t>y</a:t>
            </a:r>
            <a:r>
              <a:rPr sz="2800" spc="0" dirty="0">
                <a:cs typeface="Calibri"/>
              </a:rPr>
              <a:t>s</a:t>
            </a:r>
            <a:r>
              <a:rPr sz="2800" spc="-62" dirty="0">
                <a:cs typeface="Calibri"/>
              </a:rPr>
              <a:t> </a:t>
            </a:r>
            <a:r>
              <a:rPr sz="2800" spc="0" dirty="0">
                <a:cs typeface="Calibri"/>
              </a:rPr>
              <a:t>of</a:t>
            </a:r>
            <a:r>
              <a:rPr lang="en-US" sz="2800" dirty="0">
                <a:cs typeface="Calibri"/>
              </a:rPr>
              <a:t> </a:t>
            </a:r>
            <a:r>
              <a:rPr sz="2800" spc="0" dirty="0">
                <a:cs typeface="Calibri"/>
              </a:rPr>
              <a:t>l</a:t>
            </a:r>
            <a:r>
              <a:rPr sz="2800" spc="9" dirty="0">
                <a:cs typeface="Calibri"/>
              </a:rPr>
              <a:t>a</a:t>
            </a:r>
            <a:r>
              <a:rPr sz="2800" spc="-29" dirty="0">
                <a:cs typeface="Calibri"/>
              </a:rPr>
              <a:t>s</a:t>
            </a:r>
            <a:r>
              <a:rPr sz="2800" spc="0" dirty="0">
                <a:cs typeface="Calibri"/>
              </a:rPr>
              <a:t>t</a:t>
            </a:r>
            <a:r>
              <a:rPr sz="2800" spc="-32" dirty="0">
                <a:cs typeface="Calibri"/>
              </a:rPr>
              <a:t> </a:t>
            </a:r>
            <a:r>
              <a:rPr sz="2800" spc="-44" dirty="0">
                <a:cs typeface="Calibri"/>
              </a:rPr>
              <a:t>e</a:t>
            </a:r>
            <a:r>
              <a:rPr sz="2800" spc="0" dirty="0">
                <a:cs typeface="Calibri"/>
              </a:rPr>
              <a:t>x</a:t>
            </a:r>
            <a:r>
              <a:rPr sz="2800" spc="9" dirty="0">
                <a:cs typeface="Calibri"/>
              </a:rPr>
              <a:t>p</a:t>
            </a:r>
            <a:r>
              <a:rPr sz="2800" spc="0" dirty="0">
                <a:cs typeface="Calibri"/>
              </a:rPr>
              <a:t>osu</a:t>
            </a:r>
            <a:r>
              <a:rPr sz="2800" spc="-14" dirty="0">
                <a:cs typeface="Calibri"/>
              </a:rPr>
              <a:t>r</a:t>
            </a:r>
            <a:r>
              <a:rPr sz="2800" spc="0" dirty="0">
                <a:cs typeface="Calibri"/>
              </a:rPr>
              <a:t>e</a:t>
            </a:r>
            <a:endParaRPr sz="2800" dirty="0">
              <a:cs typeface="Calibri"/>
            </a:endParaRPr>
          </a:p>
          <a:p>
            <a:pPr marL="12700" marR="60461">
              <a:lnSpc>
                <a:spcPct val="101725"/>
              </a:lnSpc>
              <a:spcBef>
                <a:spcPts val="176"/>
              </a:spcBef>
            </a:pPr>
            <a:r>
              <a:rPr sz="2800" spc="0" dirty="0">
                <a:cs typeface="Calibri"/>
              </a:rPr>
              <a:t>No</a:t>
            </a:r>
            <a:r>
              <a:rPr sz="2800" spc="-15" dirty="0">
                <a:cs typeface="Calibri"/>
              </a:rPr>
              <a:t> </a:t>
            </a:r>
            <a:r>
              <a:rPr sz="2800" spc="0" dirty="0">
                <a:cs typeface="Calibri"/>
              </a:rPr>
              <a:t>n</a:t>
            </a:r>
            <a:r>
              <a:rPr sz="2800" spc="9" dirty="0">
                <a:cs typeface="Calibri"/>
              </a:rPr>
              <a:t>e</a:t>
            </a:r>
            <a:r>
              <a:rPr sz="2800" spc="0" dirty="0">
                <a:cs typeface="Calibri"/>
              </a:rPr>
              <a:t>ed</a:t>
            </a:r>
            <a:r>
              <a:rPr sz="2800" spc="-78" dirty="0">
                <a:cs typeface="Calibri"/>
              </a:rPr>
              <a:t> </a:t>
            </a:r>
            <a:r>
              <a:rPr sz="2800" spc="-44" dirty="0">
                <a:cs typeface="Calibri"/>
              </a:rPr>
              <a:t>f</a:t>
            </a:r>
            <a:r>
              <a:rPr sz="2800" spc="0" dirty="0">
                <a:cs typeface="Calibri"/>
              </a:rPr>
              <a:t>or</a:t>
            </a:r>
            <a:r>
              <a:rPr sz="2800" spc="-30" dirty="0">
                <a:cs typeface="Calibri"/>
              </a:rPr>
              <a:t> </a:t>
            </a:r>
            <a:r>
              <a:rPr sz="2800" spc="-19" dirty="0">
                <a:cs typeface="Calibri"/>
              </a:rPr>
              <a:t>r</a:t>
            </a:r>
            <a:r>
              <a:rPr sz="2800" spc="0" dirty="0">
                <a:cs typeface="Calibri"/>
              </a:rPr>
              <a:t>e</a:t>
            </a:r>
            <a:r>
              <a:rPr sz="2800" spc="9" dirty="0">
                <a:cs typeface="Calibri"/>
              </a:rPr>
              <a:t>p</a:t>
            </a:r>
            <a:r>
              <a:rPr sz="2800" spc="0" dirty="0">
                <a:cs typeface="Calibri"/>
              </a:rPr>
              <a:t>e</a:t>
            </a:r>
            <a:r>
              <a:rPr sz="2800" spc="-14" dirty="0">
                <a:cs typeface="Calibri"/>
              </a:rPr>
              <a:t>a</a:t>
            </a:r>
            <a:r>
              <a:rPr sz="2800" spc="0" dirty="0">
                <a:cs typeface="Calibri"/>
              </a:rPr>
              <a:t>ting</a:t>
            </a:r>
            <a:r>
              <a:rPr sz="2800" spc="-101" dirty="0">
                <a:cs typeface="Calibri"/>
              </a:rPr>
              <a:t> </a:t>
            </a:r>
            <a:r>
              <a:rPr sz="2800" spc="0" dirty="0">
                <a:cs typeface="Calibri"/>
              </a:rPr>
              <a:t>PCR</a:t>
            </a:r>
            <a:r>
              <a:rPr sz="2800" spc="-41" dirty="0">
                <a:cs typeface="Calibri"/>
              </a:rPr>
              <a:t> </a:t>
            </a:r>
            <a:r>
              <a:rPr sz="2800" spc="-29" dirty="0">
                <a:cs typeface="Calibri"/>
              </a:rPr>
              <a:t>t</a:t>
            </a:r>
            <a:r>
              <a:rPr sz="2800" spc="0" dirty="0">
                <a:cs typeface="Calibri"/>
              </a:rPr>
              <a:t>o</a:t>
            </a:r>
            <a:r>
              <a:rPr sz="2800" spc="-3" dirty="0">
                <a:cs typeface="Calibri"/>
              </a:rPr>
              <a:t> </a:t>
            </a:r>
            <a:r>
              <a:rPr sz="2800" spc="0" dirty="0">
                <a:cs typeface="Calibri"/>
              </a:rPr>
              <a:t>do</a:t>
            </a:r>
            <a:r>
              <a:rPr sz="2800" spc="9" dirty="0">
                <a:cs typeface="Calibri"/>
              </a:rPr>
              <a:t>c</a:t>
            </a:r>
            <a:r>
              <a:rPr sz="2800" spc="0" dirty="0">
                <a:cs typeface="Calibri"/>
              </a:rPr>
              <a:t>ume</a:t>
            </a:r>
            <a:r>
              <a:rPr sz="2800" spc="-19" dirty="0">
                <a:cs typeface="Calibri"/>
              </a:rPr>
              <a:t>n</a:t>
            </a:r>
            <a:r>
              <a:rPr sz="2800" spc="0" dirty="0">
                <a:cs typeface="Calibri"/>
              </a:rPr>
              <a:t>t</a:t>
            </a:r>
            <a:r>
              <a:rPr sz="2800" spc="-114" dirty="0">
                <a:cs typeface="Calibri"/>
              </a:rPr>
              <a:t> </a:t>
            </a:r>
            <a:r>
              <a:rPr sz="2800" spc="0" dirty="0">
                <a:cs typeface="Calibri"/>
              </a:rPr>
              <a:t>n</a:t>
            </a:r>
            <a:r>
              <a:rPr sz="2800" spc="9" dirty="0">
                <a:cs typeface="Calibri"/>
              </a:rPr>
              <a:t>e</a:t>
            </a:r>
            <a:r>
              <a:rPr sz="2800" spc="-44" dirty="0">
                <a:cs typeface="Calibri"/>
              </a:rPr>
              <a:t>g</a:t>
            </a:r>
            <a:r>
              <a:rPr sz="2800" spc="-19" dirty="0">
                <a:cs typeface="Calibri"/>
              </a:rPr>
              <a:t>a</a:t>
            </a:r>
            <a:r>
              <a:rPr sz="2800" spc="0" dirty="0">
                <a:cs typeface="Calibri"/>
              </a:rPr>
              <a:t>tivity</a:t>
            </a:r>
            <a:endParaRPr sz="2800" dirty="0">
              <a:cs typeface="Calibri"/>
            </a:endParaRPr>
          </a:p>
          <a:p>
            <a:pPr marL="12700">
              <a:lnSpc>
                <a:spcPts val="3100"/>
              </a:lnSpc>
              <a:spcBef>
                <a:spcPts val="484"/>
              </a:spcBef>
            </a:pPr>
            <a:r>
              <a:rPr sz="2800" spc="-9" dirty="0">
                <a:cs typeface="Calibri"/>
              </a:rPr>
              <a:t>D</a:t>
            </a:r>
            <a:r>
              <a:rPr lang="en-US" sz="2800" dirty="0">
                <a:cs typeface="Calibri"/>
              </a:rPr>
              <a:t>o</a:t>
            </a:r>
            <a:r>
              <a:rPr sz="2800" spc="-13" dirty="0">
                <a:cs typeface="Calibri"/>
              </a:rPr>
              <a:t> </a:t>
            </a:r>
            <a:r>
              <a:rPr sz="2800" spc="0" dirty="0">
                <a:cs typeface="Calibri"/>
              </a:rPr>
              <a:t>isol</a:t>
            </a:r>
            <a:r>
              <a:rPr sz="2800" spc="-9" dirty="0">
                <a:cs typeface="Calibri"/>
              </a:rPr>
              <a:t>a</a:t>
            </a:r>
            <a:r>
              <a:rPr sz="2800" spc="0" dirty="0">
                <a:cs typeface="Calibri"/>
              </a:rPr>
              <a:t>tion</a:t>
            </a:r>
            <a:r>
              <a:rPr sz="2800" spc="-75" dirty="0">
                <a:cs typeface="Calibri"/>
              </a:rPr>
              <a:t> </a:t>
            </a:r>
            <a:r>
              <a:rPr lang="en-US" sz="2800" spc="-26" dirty="0">
                <a:cs typeface="Calibri"/>
              </a:rPr>
              <a:t>7 </a:t>
            </a:r>
            <a:r>
              <a:rPr sz="2800" spc="0" dirty="0">
                <a:cs typeface="Calibri"/>
              </a:rPr>
              <a:t>d</a:t>
            </a:r>
            <a:r>
              <a:rPr sz="2800" spc="-34" dirty="0">
                <a:cs typeface="Calibri"/>
              </a:rPr>
              <a:t>a</a:t>
            </a:r>
            <a:r>
              <a:rPr sz="2800" spc="-19" dirty="0">
                <a:cs typeface="Calibri"/>
              </a:rPr>
              <a:t>y</a:t>
            </a:r>
            <a:r>
              <a:rPr sz="2800" spc="0" dirty="0">
                <a:cs typeface="Calibri"/>
              </a:rPr>
              <a:t>s</a:t>
            </a:r>
            <a:r>
              <a:rPr sz="2800" spc="-47" dirty="0">
                <a:cs typeface="Calibri"/>
              </a:rPr>
              <a:t> </a:t>
            </a:r>
            <a:r>
              <a:rPr sz="2800" spc="-19" dirty="0">
                <a:cs typeface="Calibri"/>
              </a:rPr>
              <a:t>a</a:t>
            </a:r>
            <a:r>
              <a:rPr sz="2800" spc="0" dirty="0">
                <a:cs typeface="Calibri"/>
              </a:rPr>
              <a:t>f</a:t>
            </a:r>
            <a:r>
              <a:rPr sz="2800" spc="-25" dirty="0">
                <a:cs typeface="Calibri"/>
              </a:rPr>
              <a:t>t</a:t>
            </a:r>
            <a:r>
              <a:rPr sz="2800" spc="0" dirty="0">
                <a:cs typeface="Calibri"/>
              </a:rPr>
              <a:t>er</a:t>
            </a:r>
            <a:r>
              <a:rPr lang="en-US" sz="2800" spc="0" dirty="0">
                <a:cs typeface="Calibri"/>
              </a:rPr>
              <a:t> </a:t>
            </a:r>
            <a:r>
              <a:rPr lang="en-US" sz="2800" spc="-50" dirty="0">
                <a:cs typeface="Calibri"/>
              </a:rPr>
              <a:t>positive test</a:t>
            </a:r>
            <a:r>
              <a:rPr sz="2800" spc="-84" dirty="0">
                <a:cs typeface="Calibri"/>
              </a:rPr>
              <a:t> </a:t>
            </a:r>
            <a:r>
              <a:rPr sz="2800" spc="0" dirty="0">
                <a:cs typeface="Calibri"/>
              </a:rPr>
              <a:t>in</a:t>
            </a:r>
            <a:r>
              <a:rPr sz="2800" spc="-19" dirty="0">
                <a:cs typeface="Calibri"/>
              </a:rPr>
              <a:t> </a:t>
            </a:r>
            <a:r>
              <a:rPr sz="2800" spc="0" dirty="0">
                <a:cs typeface="Calibri"/>
              </a:rPr>
              <a:t>mild</a:t>
            </a:r>
            <a:r>
              <a:rPr sz="2800" spc="-31" dirty="0">
                <a:cs typeface="Calibri"/>
              </a:rPr>
              <a:t> </a:t>
            </a:r>
            <a:r>
              <a:rPr sz="2800" spc="0" dirty="0">
                <a:cs typeface="Calibri"/>
              </a:rPr>
              <a:t>d</a:t>
            </a:r>
            <a:r>
              <a:rPr sz="2800" spc="9" dirty="0">
                <a:cs typeface="Calibri"/>
              </a:rPr>
              <a:t>i</a:t>
            </a:r>
            <a:r>
              <a:rPr sz="2800" spc="0" dirty="0">
                <a:cs typeface="Calibri"/>
              </a:rPr>
              <a:t>sease</a:t>
            </a:r>
            <a:r>
              <a:rPr sz="2800" spc="-78" dirty="0">
                <a:cs typeface="Calibri"/>
              </a:rPr>
              <a:t> </a:t>
            </a:r>
            <a:r>
              <a:rPr sz="2800" spc="0" dirty="0">
                <a:cs typeface="Calibri"/>
              </a:rPr>
              <a:t>a</a:t>
            </a:r>
            <a:r>
              <a:rPr sz="2800" spc="4" dirty="0">
                <a:cs typeface="Calibri"/>
              </a:rPr>
              <a:t>n</a:t>
            </a:r>
            <a:r>
              <a:rPr sz="2800" spc="0" dirty="0">
                <a:cs typeface="Calibri"/>
              </a:rPr>
              <a:t>d</a:t>
            </a:r>
            <a:r>
              <a:rPr sz="2800" spc="-39" dirty="0">
                <a:cs typeface="Calibri"/>
              </a:rPr>
              <a:t> </a:t>
            </a:r>
            <a:r>
              <a:rPr sz="2800" spc="0" dirty="0">
                <a:cs typeface="Calibri"/>
              </a:rPr>
              <a:t>20</a:t>
            </a:r>
            <a:r>
              <a:rPr sz="2800" spc="-26" dirty="0">
                <a:cs typeface="Calibri"/>
              </a:rPr>
              <a:t> </a:t>
            </a:r>
            <a:r>
              <a:rPr sz="2800" spc="0" dirty="0">
                <a:cs typeface="Calibri"/>
              </a:rPr>
              <a:t>d</a:t>
            </a:r>
            <a:r>
              <a:rPr sz="2800" spc="-34" dirty="0">
                <a:cs typeface="Calibri"/>
              </a:rPr>
              <a:t>a</a:t>
            </a:r>
            <a:r>
              <a:rPr sz="2800" spc="-19" dirty="0">
                <a:cs typeface="Calibri"/>
              </a:rPr>
              <a:t>y</a:t>
            </a:r>
            <a:r>
              <a:rPr sz="2800" spc="0" dirty="0">
                <a:cs typeface="Calibri"/>
              </a:rPr>
              <a:t>s</a:t>
            </a:r>
            <a:r>
              <a:rPr sz="2800" spc="-67" dirty="0">
                <a:cs typeface="Calibri"/>
              </a:rPr>
              <a:t> </a:t>
            </a:r>
            <a:r>
              <a:rPr sz="2800" spc="0" dirty="0">
                <a:cs typeface="Calibri"/>
              </a:rPr>
              <a:t>in</a:t>
            </a:r>
            <a:r>
              <a:rPr lang="en-US" sz="2800" spc="0" dirty="0">
                <a:cs typeface="Calibri"/>
              </a:rPr>
              <a:t> </a:t>
            </a:r>
            <a:r>
              <a:rPr sz="2800" spc="-19" dirty="0">
                <a:cs typeface="Calibri"/>
              </a:rPr>
              <a:t>c</a:t>
            </a:r>
            <a:r>
              <a:rPr sz="2800" spc="0" dirty="0">
                <a:cs typeface="Calibri"/>
              </a:rPr>
              <a:t>ase</a:t>
            </a:r>
            <a:r>
              <a:rPr sz="2800" spc="-46" dirty="0">
                <a:cs typeface="Calibri"/>
              </a:rPr>
              <a:t> </a:t>
            </a:r>
            <a:r>
              <a:rPr sz="2800" spc="0" dirty="0">
                <a:cs typeface="Calibri"/>
              </a:rPr>
              <a:t>of</a:t>
            </a:r>
            <a:r>
              <a:rPr sz="2800" spc="-21" dirty="0">
                <a:cs typeface="Calibri"/>
              </a:rPr>
              <a:t> </a:t>
            </a:r>
            <a:r>
              <a:rPr sz="2800" spc="0" dirty="0">
                <a:cs typeface="Calibri"/>
              </a:rPr>
              <a:t>s</a:t>
            </a:r>
            <a:r>
              <a:rPr sz="2800" spc="-14" dirty="0">
                <a:cs typeface="Calibri"/>
              </a:rPr>
              <a:t>e</a:t>
            </a:r>
            <a:r>
              <a:rPr sz="2800" spc="-19" dirty="0">
                <a:cs typeface="Calibri"/>
              </a:rPr>
              <a:t>v</a:t>
            </a:r>
            <a:r>
              <a:rPr sz="2800" spc="0" dirty="0">
                <a:cs typeface="Calibri"/>
              </a:rPr>
              <a:t>e</a:t>
            </a:r>
            <a:r>
              <a:rPr sz="2800" spc="-9" dirty="0">
                <a:cs typeface="Calibri"/>
              </a:rPr>
              <a:t>r</a:t>
            </a:r>
            <a:r>
              <a:rPr sz="2800" spc="0" dirty="0">
                <a:cs typeface="Calibri"/>
              </a:rPr>
              <a:t>e</a:t>
            </a:r>
            <a:r>
              <a:rPr sz="2800" spc="-99" dirty="0">
                <a:cs typeface="Calibri"/>
              </a:rPr>
              <a:t> </a:t>
            </a:r>
            <a:r>
              <a:rPr sz="2800" spc="0" dirty="0">
                <a:cs typeface="Calibri"/>
              </a:rPr>
              <a:t>d</a:t>
            </a:r>
            <a:r>
              <a:rPr sz="2800" spc="9" dirty="0">
                <a:cs typeface="Calibri"/>
              </a:rPr>
              <a:t>i</a:t>
            </a:r>
            <a:r>
              <a:rPr sz="2800" spc="0" dirty="0">
                <a:cs typeface="Calibri"/>
              </a:rPr>
              <a:t>sease</a:t>
            </a:r>
            <a:endParaRPr sz="2800" dirty="0">
              <a:cs typeface="Calibri"/>
            </a:endParaRPr>
          </a:p>
        </p:txBody>
      </p:sp>
      <p:sp>
        <p:nvSpPr>
          <p:cNvPr id="4" name="object 4"/>
          <p:cNvSpPr txBox="1"/>
          <p:nvPr/>
        </p:nvSpPr>
        <p:spPr>
          <a:xfrm>
            <a:off x="917244" y="2597150"/>
            <a:ext cx="189992" cy="354584"/>
          </a:xfrm>
          <a:prstGeom prst="rect">
            <a:avLst/>
          </a:prstGeom>
        </p:spPr>
        <p:txBody>
          <a:bodyPr wrap="square" lIns="0" tIns="0" rIns="0" bIns="0" rtlCol="0">
            <a:noAutofit/>
          </a:bodyPr>
          <a:lstStyle/>
          <a:p>
            <a:pPr marL="12700">
              <a:lnSpc>
                <a:spcPts val="2750"/>
              </a:lnSpc>
              <a:spcBef>
                <a:spcPts val="137"/>
              </a:spcBef>
            </a:pPr>
            <a:r>
              <a:rPr sz="2600" spc="0" dirty="0">
                <a:latin typeface="Arial"/>
                <a:cs typeface="Arial"/>
              </a:rPr>
              <a:t>•</a:t>
            </a:r>
            <a:endParaRPr sz="2600" dirty="0">
              <a:latin typeface="Arial"/>
              <a:cs typeface="Arial"/>
            </a:endParaRPr>
          </a:p>
        </p:txBody>
      </p:sp>
      <p:sp>
        <p:nvSpPr>
          <p:cNvPr id="3" name="object 3"/>
          <p:cNvSpPr txBox="1"/>
          <p:nvPr/>
        </p:nvSpPr>
        <p:spPr>
          <a:xfrm>
            <a:off x="917244" y="3409639"/>
            <a:ext cx="190144" cy="1244911"/>
          </a:xfrm>
          <a:prstGeom prst="rect">
            <a:avLst/>
          </a:prstGeom>
        </p:spPr>
        <p:txBody>
          <a:bodyPr wrap="square" lIns="0" tIns="0" rIns="0" bIns="0" rtlCol="0">
            <a:noAutofit/>
          </a:bodyPr>
          <a:lstStyle/>
          <a:p>
            <a:pPr marL="12700" marR="152">
              <a:lnSpc>
                <a:spcPts val="2750"/>
              </a:lnSpc>
              <a:spcBef>
                <a:spcPts val="137"/>
              </a:spcBef>
            </a:pPr>
            <a:r>
              <a:rPr sz="2600" spc="0" dirty="0">
                <a:latin typeface="Arial"/>
                <a:cs typeface="Arial"/>
              </a:rPr>
              <a:t>•</a:t>
            </a:r>
            <a:endParaRPr sz="2600" dirty="0">
              <a:latin typeface="Arial"/>
              <a:cs typeface="Arial"/>
            </a:endParaRPr>
          </a:p>
          <a:p>
            <a:pPr marL="12700">
              <a:lnSpc>
                <a:spcPct val="95825"/>
              </a:lnSpc>
              <a:spcBef>
                <a:spcPts val="376"/>
              </a:spcBef>
            </a:pPr>
            <a:r>
              <a:rPr sz="2600" spc="0" dirty="0">
                <a:latin typeface="Arial"/>
                <a:cs typeface="Arial"/>
              </a:rPr>
              <a:t>•</a:t>
            </a:r>
            <a:endParaRPr sz="2600" dirty="0">
              <a:latin typeface="Arial"/>
              <a:cs typeface="Arial"/>
            </a:endParaRPr>
          </a:p>
          <a:p>
            <a:pPr marL="12700">
              <a:lnSpc>
                <a:spcPct val="95825"/>
              </a:lnSpc>
              <a:spcBef>
                <a:spcPts val="516"/>
              </a:spcBef>
            </a:pPr>
            <a:r>
              <a:rPr sz="2600" spc="0" dirty="0">
                <a:latin typeface="Arial"/>
                <a:cs typeface="Arial"/>
              </a:rPr>
              <a:t>•</a:t>
            </a:r>
            <a:endParaRPr sz="2600" dirty="0">
              <a:latin typeface="Arial"/>
              <a:cs typeface="Arial"/>
            </a:endParaRPr>
          </a:p>
        </p:txBody>
      </p:sp>
      <p:sp>
        <p:nvSpPr>
          <p:cNvPr id="2" name="object 2"/>
          <p:cNvSpPr txBox="1"/>
          <p:nvPr/>
        </p:nvSpPr>
        <p:spPr>
          <a:xfrm>
            <a:off x="917244" y="5073531"/>
            <a:ext cx="190144" cy="800219"/>
          </a:xfrm>
          <a:prstGeom prst="rect">
            <a:avLst/>
          </a:prstGeom>
        </p:spPr>
        <p:txBody>
          <a:bodyPr wrap="square" lIns="0" tIns="0" rIns="0" bIns="0" rtlCol="0">
            <a:noAutofit/>
          </a:bodyPr>
          <a:lstStyle/>
          <a:p>
            <a:pPr marL="12700">
              <a:lnSpc>
                <a:spcPts val="2755"/>
              </a:lnSpc>
              <a:spcBef>
                <a:spcPts val="137"/>
              </a:spcBef>
            </a:pPr>
            <a:r>
              <a:rPr sz="2600" spc="0" dirty="0">
                <a:latin typeface="Arial"/>
                <a:cs typeface="Arial"/>
              </a:rPr>
              <a:t>•</a:t>
            </a:r>
            <a:endParaRPr sz="2600">
              <a:latin typeface="Arial"/>
              <a:cs typeface="Arial"/>
            </a:endParaRPr>
          </a:p>
          <a:p>
            <a:pPr marL="12700" marR="152">
              <a:lnSpc>
                <a:spcPct val="95825"/>
              </a:lnSpc>
              <a:spcBef>
                <a:spcPts val="379"/>
              </a:spcBef>
            </a:pPr>
            <a:r>
              <a:rPr sz="2600" spc="0" dirty="0">
                <a:latin typeface="Arial"/>
                <a:cs typeface="Arial"/>
              </a:rPr>
              <a:t>•</a:t>
            </a:r>
            <a:endParaRPr sz="2600">
              <a:latin typeface="Arial"/>
              <a:cs typeface="Arial"/>
            </a:endParaRPr>
          </a:p>
        </p:txBody>
      </p:sp>
    </p:spTree>
    <p:extLst>
      <p:ext uri="{BB962C8B-B14F-4D97-AF65-F5344CB8AC3E}">
        <p14:creationId xmlns:p14="http://schemas.microsoft.com/office/powerpoint/2010/main" val="13786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857-D6BC-BF4A-B618-02F9273C313C}"/>
              </a:ext>
            </a:extLst>
          </p:cNvPr>
          <p:cNvSpPr>
            <a:spLocks noGrp="1"/>
          </p:cNvSpPr>
          <p:nvPr>
            <p:ph type="title"/>
          </p:nvPr>
        </p:nvSpPr>
        <p:spPr/>
        <p:txBody>
          <a:bodyPr/>
          <a:lstStyle/>
          <a:p>
            <a:r>
              <a:rPr lang="en-US">
                <a:solidFill>
                  <a:schemeClr val="accent5">
                    <a:lumMod val="75000"/>
                  </a:schemeClr>
                </a:solidFill>
              </a:rPr>
              <a:t>Future of covid pendemic</a:t>
            </a:r>
          </a:p>
        </p:txBody>
      </p:sp>
      <p:sp>
        <p:nvSpPr>
          <p:cNvPr id="3" name="Content Placeholder 2">
            <a:extLst>
              <a:ext uri="{FF2B5EF4-FFF2-40B4-BE49-F238E27FC236}">
                <a16:creationId xmlns:a16="http://schemas.microsoft.com/office/drawing/2014/main" id="{0661296E-4EE0-6144-BCA8-F3EE66D73CDA}"/>
              </a:ext>
            </a:extLst>
          </p:cNvPr>
          <p:cNvSpPr>
            <a:spLocks noGrp="1"/>
          </p:cNvSpPr>
          <p:nvPr>
            <p:ph idx="1"/>
          </p:nvPr>
        </p:nvSpPr>
        <p:spPr/>
        <p:txBody>
          <a:bodyPr/>
          <a:lstStyle/>
          <a:p>
            <a:r>
              <a:rPr lang="en-US" dirty="0"/>
              <a:t>Covid Zero status is unlikely </a:t>
            </a:r>
          </a:p>
          <a:p>
            <a:r>
              <a:rPr lang="en-US" dirty="0"/>
              <a:t>Current Omicron wave could be beginning of the end of covid pandemic. </a:t>
            </a:r>
          </a:p>
          <a:p>
            <a:r>
              <a:rPr lang="en-US" dirty="0"/>
              <a:t>Small waves may come in future with new variants</a:t>
            </a:r>
          </a:p>
          <a:p>
            <a:r>
              <a:rPr lang="en-US" dirty="0">
                <a:solidFill>
                  <a:schemeClr val="accent4">
                    <a:lumMod val="75000"/>
                  </a:schemeClr>
                </a:solidFill>
              </a:rPr>
              <a:t>‘</a:t>
            </a:r>
            <a:r>
              <a:rPr lang="en-US" dirty="0" err="1">
                <a:solidFill>
                  <a:schemeClr val="accent4">
                    <a:lumMod val="75000"/>
                  </a:schemeClr>
                </a:solidFill>
              </a:rPr>
              <a:t>Delmicron</a:t>
            </a:r>
            <a:r>
              <a:rPr lang="en-US" dirty="0">
                <a:solidFill>
                  <a:schemeClr val="accent4">
                    <a:lumMod val="75000"/>
                  </a:schemeClr>
                </a:solidFill>
              </a:rPr>
              <a:t>’ variant</a:t>
            </a:r>
            <a:r>
              <a:rPr lang="en-US" dirty="0"/>
              <a:t>: </a:t>
            </a:r>
            <a:r>
              <a:rPr lang="en-US" dirty="0">
                <a:solidFill>
                  <a:schemeClr val="accent6">
                    <a:lumMod val="75000"/>
                  </a:schemeClr>
                </a:solidFill>
              </a:rPr>
              <a:t>not a  new variant- </a:t>
            </a:r>
            <a:r>
              <a:rPr lang="en-US" dirty="0"/>
              <a:t>it is presence of both Delta variant and Omicron Variant in same person. So, it will be a Killer like Delta variant and Rapid spreader like Omicron </a:t>
            </a:r>
          </a:p>
          <a:p>
            <a:r>
              <a:rPr lang="en-US" dirty="0"/>
              <a:t>Israel has reported its first case of '</a:t>
            </a:r>
            <a:r>
              <a:rPr lang="en-US" dirty="0" err="1">
                <a:solidFill>
                  <a:schemeClr val="accent4">
                    <a:lumMod val="75000"/>
                  </a:schemeClr>
                </a:solidFill>
              </a:rPr>
              <a:t>flurona</a:t>
            </a:r>
            <a:r>
              <a:rPr lang="en-US" dirty="0"/>
              <a:t>'— a simultaneous coronavirus and flu infection.</a:t>
            </a:r>
          </a:p>
          <a:p>
            <a:r>
              <a:rPr lang="en-US" dirty="0"/>
              <a:t>Yearly COVID vaccination may be a need in future</a:t>
            </a:r>
          </a:p>
          <a:p>
            <a:endParaRPr lang="en-US" dirty="0"/>
          </a:p>
        </p:txBody>
      </p:sp>
    </p:spTree>
    <p:extLst>
      <p:ext uri="{BB962C8B-B14F-4D97-AF65-F5344CB8AC3E}">
        <p14:creationId xmlns:p14="http://schemas.microsoft.com/office/powerpoint/2010/main" val="14181208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40560CF-D02D-483A-878E-42838D5377AD}"/>
              </a:ext>
            </a:extLst>
          </p:cNvPr>
          <p:cNvSpPr/>
          <p:nvPr/>
        </p:nvSpPr>
        <p:spPr>
          <a:xfrm>
            <a:off x="6249555" y="556589"/>
            <a:ext cx="1538288" cy="1447800"/>
          </a:xfrm>
          <a:prstGeom prst="ellipse">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1" name="object 11"/>
          <p:cNvSpPr txBox="1"/>
          <p:nvPr/>
        </p:nvSpPr>
        <p:spPr>
          <a:xfrm>
            <a:off x="917244" y="797585"/>
            <a:ext cx="3153106" cy="482904"/>
          </a:xfrm>
          <a:prstGeom prst="rect">
            <a:avLst/>
          </a:prstGeom>
        </p:spPr>
        <p:txBody>
          <a:bodyPr wrap="square" lIns="0" tIns="0" rIns="0" bIns="0" rtlCol="0">
            <a:noAutofit/>
          </a:bodyPr>
          <a:lstStyle/>
          <a:p>
            <a:pPr marL="12700">
              <a:lnSpc>
                <a:spcPts val="3770"/>
              </a:lnSpc>
              <a:spcBef>
                <a:spcPts val="188"/>
              </a:spcBef>
            </a:pPr>
            <a:r>
              <a:rPr sz="5400" spc="0" dirty="0">
                <a:solidFill>
                  <a:schemeClr val="accent5">
                    <a:lumMod val="75000"/>
                  </a:schemeClr>
                </a:solidFill>
                <a:latin typeface="+mj-lt"/>
                <a:cs typeface="Calibri Light"/>
              </a:rPr>
              <a:t>S</a:t>
            </a:r>
            <a:r>
              <a:rPr sz="5400" spc="-19" dirty="0">
                <a:solidFill>
                  <a:schemeClr val="accent5">
                    <a:lumMod val="75000"/>
                  </a:schemeClr>
                </a:solidFill>
                <a:latin typeface="+mj-lt"/>
                <a:cs typeface="Calibri Light"/>
              </a:rPr>
              <a:t>u</a:t>
            </a:r>
            <a:r>
              <a:rPr sz="5400" spc="-44" dirty="0">
                <a:solidFill>
                  <a:schemeClr val="accent5">
                    <a:lumMod val="75000"/>
                  </a:schemeClr>
                </a:solidFill>
                <a:latin typeface="+mj-lt"/>
                <a:cs typeface="Calibri Light"/>
              </a:rPr>
              <a:t>mm</a:t>
            </a:r>
            <a:r>
              <a:rPr sz="5400" spc="-39" dirty="0">
                <a:solidFill>
                  <a:schemeClr val="accent5">
                    <a:lumMod val="75000"/>
                  </a:schemeClr>
                </a:solidFill>
                <a:latin typeface="+mj-lt"/>
                <a:cs typeface="Calibri Light"/>
              </a:rPr>
              <a:t>a</a:t>
            </a:r>
            <a:r>
              <a:rPr sz="5400" spc="-14" dirty="0">
                <a:solidFill>
                  <a:schemeClr val="accent5">
                    <a:lumMod val="75000"/>
                  </a:schemeClr>
                </a:solidFill>
                <a:latin typeface="+mj-lt"/>
                <a:cs typeface="Calibri Light"/>
              </a:rPr>
              <a:t>r</a:t>
            </a:r>
            <a:r>
              <a:rPr sz="5400" spc="0" dirty="0">
                <a:solidFill>
                  <a:schemeClr val="accent5">
                    <a:lumMod val="75000"/>
                  </a:schemeClr>
                </a:solidFill>
                <a:latin typeface="+mj-lt"/>
                <a:cs typeface="Calibri Light"/>
              </a:rPr>
              <a:t>y</a:t>
            </a:r>
            <a:endParaRPr sz="5400" dirty="0">
              <a:solidFill>
                <a:schemeClr val="accent5">
                  <a:lumMod val="75000"/>
                </a:schemeClr>
              </a:solidFill>
              <a:latin typeface="+mj-lt"/>
              <a:cs typeface="Calibri Light"/>
            </a:endParaRPr>
          </a:p>
        </p:txBody>
      </p:sp>
      <p:sp>
        <p:nvSpPr>
          <p:cNvPr id="9" name="object 9"/>
          <p:cNvSpPr txBox="1"/>
          <p:nvPr/>
        </p:nvSpPr>
        <p:spPr>
          <a:xfrm>
            <a:off x="926692" y="1746529"/>
            <a:ext cx="10763658" cy="2755621"/>
          </a:xfrm>
          <a:prstGeom prst="rect">
            <a:avLst/>
          </a:prstGeom>
        </p:spPr>
        <p:txBody>
          <a:bodyPr wrap="square" lIns="0" tIns="0" rIns="0" bIns="0" rtlCol="0">
            <a:noAutofit/>
          </a:bodyPr>
          <a:lstStyle/>
          <a:p>
            <a:pPr marL="469900" marR="65112" indent="-457200">
              <a:lnSpc>
                <a:spcPts val="2960"/>
              </a:lnSpc>
              <a:spcBef>
                <a:spcPts val="148"/>
              </a:spcBef>
              <a:buFont typeface="Arial" panose="020B0604020202020204" pitchFamily="34" charset="0"/>
              <a:buChar char="•"/>
            </a:pPr>
            <a:r>
              <a:rPr sz="2800" spc="0" dirty="0">
                <a:cs typeface="Calibri"/>
              </a:rPr>
              <a:t>C</a:t>
            </a:r>
            <a:r>
              <a:rPr sz="2800" spc="-19" dirty="0">
                <a:cs typeface="Calibri"/>
              </a:rPr>
              <a:t>h</a:t>
            </a:r>
            <a:r>
              <a:rPr sz="2800" spc="0" dirty="0">
                <a:cs typeface="Calibri"/>
              </a:rPr>
              <a:t>ild</a:t>
            </a:r>
            <a:r>
              <a:rPr sz="2800" spc="-39" dirty="0">
                <a:cs typeface="Calibri"/>
              </a:rPr>
              <a:t>r</a:t>
            </a:r>
            <a:r>
              <a:rPr sz="2800" spc="0" dirty="0">
                <a:cs typeface="Calibri"/>
              </a:rPr>
              <a:t>en </a:t>
            </a:r>
            <a:r>
              <a:rPr sz="2800" spc="-14" dirty="0">
                <a:cs typeface="Calibri"/>
              </a:rPr>
              <a:t>s</a:t>
            </a:r>
            <a:r>
              <a:rPr sz="2800" spc="0" dirty="0">
                <a:cs typeface="Calibri"/>
              </a:rPr>
              <a:t>till</a:t>
            </a:r>
            <a:r>
              <a:rPr sz="2800" spc="-19" dirty="0">
                <a:cs typeface="Calibri"/>
              </a:rPr>
              <a:t> </a:t>
            </a:r>
            <a:r>
              <a:rPr sz="2800" spc="-39" dirty="0">
                <a:cs typeface="Calibri"/>
              </a:rPr>
              <a:t>f</a:t>
            </a:r>
            <a:r>
              <a:rPr sz="2800" spc="0" dirty="0">
                <a:cs typeface="Calibri"/>
              </a:rPr>
              <a:t>a</a:t>
            </a:r>
            <a:r>
              <a:rPr sz="2800" spc="-39" dirty="0">
                <a:cs typeface="Calibri"/>
              </a:rPr>
              <a:t>r</a:t>
            </a:r>
            <a:r>
              <a:rPr sz="2800" spc="0" dirty="0">
                <a:cs typeface="Calibri"/>
              </a:rPr>
              <a:t>e</a:t>
            </a:r>
            <a:r>
              <a:rPr sz="2800" spc="-34" dirty="0">
                <a:cs typeface="Calibri"/>
              </a:rPr>
              <a:t> </a:t>
            </a:r>
            <a:r>
              <a:rPr sz="2800" spc="-9" dirty="0">
                <a:cs typeface="Calibri"/>
              </a:rPr>
              <a:t>b</a:t>
            </a:r>
            <a:r>
              <a:rPr sz="2800" spc="-25" dirty="0">
                <a:cs typeface="Calibri"/>
              </a:rPr>
              <a:t>e</a:t>
            </a:r>
            <a:r>
              <a:rPr sz="2800" spc="-50" dirty="0">
                <a:cs typeface="Calibri"/>
              </a:rPr>
              <a:t>t</a:t>
            </a:r>
            <a:r>
              <a:rPr sz="2800" spc="-29" dirty="0">
                <a:cs typeface="Calibri"/>
              </a:rPr>
              <a:t>t</a:t>
            </a:r>
            <a:r>
              <a:rPr sz="2800" spc="0" dirty="0">
                <a:cs typeface="Calibri"/>
              </a:rPr>
              <a:t>er</a:t>
            </a:r>
            <a:r>
              <a:rPr sz="2800" spc="19" dirty="0">
                <a:cs typeface="Calibri"/>
              </a:rPr>
              <a:t> </a:t>
            </a:r>
            <a:r>
              <a:rPr sz="2800" spc="0" dirty="0">
                <a:cs typeface="Calibri"/>
              </a:rPr>
              <a:t>t</a:t>
            </a:r>
            <a:r>
              <a:rPr sz="2800" spc="-9" dirty="0">
                <a:cs typeface="Calibri"/>
              </a:rPr>
              <a:t>h</a:t>
            </a:r>
            <a:r>
              <a:rPr sz="2800" spc="0" dirty="0">
                <a:cs typeface="Calibri"/>
              </a:rPr>
              <a:t>an a</a:t>
            </a:r>
            <a:r>
              <a:rPr sz="2800" spc="-9" dirty="0">
                <a:cs typeface="Calibri"/>
              </a:rPr>
              <a:t>du</a:t>
            </a:r>
            <a:r>
              <a:rPr sz="2800" spc="0" dirty="0">
                <a:cs typeface="Calibri"/>
              </a:rPr>
              <a:t>lts</a:t>
            </a:r>
            <a:endParaRPr lang="en-US" sz="2800" spc="0" dirty="0">
              <a:cs typeface="Calibri"/>
            </a:endParaRPr>
          </a:p>
          <a:p>
            <a:pPr marL="469900" marR="65112" indent="-457200">
              <a:lnSpc>
                <a:spcPts val="2960"/>
              </a:lnSpc>
              <a:spcBef>
                <a:spcPts val="148"/>
              </a:spcBef>
              <a:buFont typeface="Arial" panose="020B0604020202020204" pitchFamily="34" charset="0"/>
              <a:buChar char="•"/>
            </a:pPr>
            <a:r>
              <a:rPr lang="en-IN" sz="2800" dirty="0">
                <a:cs typeface="Calibri"/>
              </a:rPr>
              <a:t>Most cases are </a:t>
            </a:r>
            <a:r>
              <a:rPr lang="en-US" sz="2800" dirty="0">
                <a:cs typeface="Calibri"/>
              </a:rPr>
              <a:t>Asymptomatic</a:t>
            </a:r>
            <a:endParaRPr sz="2800" dirty="0">
              <a:cs typeface="Calibri"/>
            </a:endParaRPr>
          </a:p>
          <a:p>
            <a:pPr marL="469900" marR="6179" indent="-457200">
              <a:lnSpc>
                <a:spcPct val="101725"/>
              </a:lnSpc>
              <a:spcBef>
                <a:spcPts val="468"/>
              </a:spcBef>
              <a:buFont typeface="Arial" panose="020B0604020202020204" pitchFamily="34" charset="0"/>
              <a:buChar char="•"/>
            </a:pPr>
            <a:r>
              <a:rPr sz="2800" spc="-14" dirty="0">
                <a:cs typeface="Calibri"/>
              </a:rPr>
              <a:t>S</a:t>
            </a:r>
            <a:r>
              <a:rPr sz="2800" spc="0" dirty="0">
                <a:cs typeface="Calibri"/>
              </a:rPr>
              <a:t>ym</a:t>
            </a:r>
            <a:r>
              <a:rPr sz="2800" spc="-39" dirty="0">
                <a:cs typeface="Calibri"/>
              </a:rPr>
              <a:t>p</a:t>
            </a:r>
            <a:r>
              <a:rPr sz="2800" spc="-25" dirty="0">
                <a:cs typeface="Calibri"/>
              </a:rPr>
              <a:t>t</a:t>
            </a:r>
            <a:r>
              <a:rPr sz="2800" spc="4" dirty="0">
                <a:cs typeface="Calibri"/>
              </a:rPr>
              <a:t>o</a:t>
            </a:r>
            <a:r>
              <a:rPr sz="2800" spc="-9" dirty="0">
                <a:cs typeface="Calibri"/>
              </a:rPr>
              <a:t>m</a:t>
            </a:r>
            <a:r>
              <a:rPr sz="2800" spc="-19" dirty="0">
                <a:cs typeface="Calibri"/>
              </a:rPr>
              <a:t>a</a:t>
            </a:r>
            <a:r>
              <a:rPr sz="2800" spc="0" dirty="0">
                <a:cs typeface="Calibri"/>
              </a:rPr>
              <a:t>tic</a:t>
            </a:r>
            <a:r>
              <a:rPr sz="2800" spc="-9" dirty="0">
                <a:cs typeface="Calibri"/>
              </a:rPr>
              <a:t> </a:t>
            </a:r>
            <a:r>
              <a:rPr sz="2800" spc="-34" dirty="0">
                <a:cs typeface="Calibri"/>
              </a:rPr>
              <a:t>c</a:t>
            </a:r>
            <a:r>
              <a:rPr sz="2800" spc="0" dirty="0">
                <a:cs typeface="Calibri"/>
              </a:rPr>
              <a:t>a</a:t>
            </a:r>
            <a:r>
              <a:rPr sz="2800" spc="-39" dirty="0">
                <a:cs typeface="Calibri"/>
              </a:rPr>
              <a:t>r</a:t>
            </a:r>
            <a:r>
              <a:rPr sz="2800" spc="0" dirty="0">
                <a:cs typeface="Calibri"/>
              </a:rPr>
              <a:t>e</a:t>
            </a:r>
            <a:r>
              <a:rPr sz="2800" spc="9" dirty="0">
                <a:cs typeface="Calibri"/>
              </a:rPr>
              <a:t> </a:t>
            </a:r>
            <a:r>
              <a:rPr sz="2800" spc="0" dirty="0">
                <a:cs typeface="Calibri"/>
              </a:rPr>
              <a:t>is</a:t>
            </a:r>
            <a:r>
              <a:rPr sz="2800" spc="14" dirty="0">
                <a:cs typeface="Calibri"/>
              </a:rPr>
              <a:t> </a:t>
            </a:r>
            <a:r>
              <a:rPr sz="2800" spc="0" dirty="0">
                <a:cs typeface="Calibri"/>
              </a:rPr>
              <a:t>all</a:t>
            </a:r>
            <a:r>
              <a:rPr sz="2800" spc="-25" dirty="0">
                <a:cs typeface="Calibri"/>
              </a:rPr>
              <a:t> </a:t>
            </a:r>
            <a:r>
              <a:rPr sz="2800" spc="0" dirty="0">
                <a:cs typeface="Calibri"/>
              </a:rPr>
              <a:t>t</a:t>
            </a:r>
            <a:r>
              <a:rPr sz="2800" spc="-9" dirty="0">
                <a:cs typeface="Calibri"/>
              </a:rPr>
              <a:t>h</a:t>
            </a:r>
            <a:r>
              <a:rPr sz="2800" spc="-19" dirty="0">
                <a:cs typeface="Calibri"/>
              </a:rPr>
              <a:t>a</a:t>
            </a:r>
            <a:r>
              <a:rPr sz="2800" spc="0" dirty="0">
                <a:cs typeface="Calibri"/>
              </a:rPr>
              <a:t>t</a:t>
            </a:r>
            <a:r>
              <a:rPr sz="2800" spc="14" dirty="0">
                <a:cs typeface="Calibri"/>
              </a:rPr>
              <a:t> </a:t>
            </a:r>
            <a:r>
              <a:rPr sz="2800" spc="0" dirty="0">
                <a:cs typeface="Calibri"/>
              </a:rPr>
              <a:t>is</a:t>
            </a:r>
            <a:r>
              <a:rPr sz="2800" spc="14" dirty="0">
                <a:cs typeface="Calibri"/>
              </a:rPr>
              <a:t> </a:t>
            </a:r>
            <a:r>
              <a:rPr sz="2800" spc="-19" dirty="0">
                <a:cs typeface="Calibri"/>
              </a:rPr>
              <a:t>n</a:t>
            </a:r>
            <a:r>
              <a:rPr sz="2800" spc="0" dirty="0">
                <a:cs typeface="Calibri"/>
              </a:rPr>
              <a:t>ee</a:t>
            </a:r>
            <a:r>
              <a:rPr sz="2800" spc="-14" dirty="0">
                <a:cs typeface="Calibri"/>
              </a:rPr>
              <a:t>d</a:t>
            </a:r>
            <a:r>
              <a:rPr sz="2800" spc="0" dirty="0">
                <a:cs typeface="Calibri"/>
              </a:rPr>
              <a:t>ed</a:t>
            </a:r>
            <a:r>
              <a:rPr lang="en-US" sz="2800" spc="0" dirty="0">
                <a:cs typeface="Calibri"/>
              </a:rPr>
              <a:t> for the vast majority of cases</a:t>
            </a:r>
            <a:endParaRPr sz="2800" dirty="0">
              <a:cs typeface="Calibri"/>
            </a:endParaRPr>
          </a:p>
          <a:p>
            <a:pPr marL="469900" marR="65112" indent="-457200">
              <a:lnSpc>
                <a:spcPct val="101725"/>
              </a:lnSpc>
              <a:spcBef>
                <a:spcPts val="617"/>
              </a:spcBef>
              <a:buFont typeface="Arial" panose="020B0604020202020204" pitchFamily="34" charset="0"/>
              <a:buChar char="•"/>
            </a:pPr>
            <a:r>
              <a:rPr sz="2800" spc="-9" dirty="0">
                <a:cs typeface="Calibri"/>
              </a:rPr>
              <a:t>I</a:t>
            </a:r>
            <a:r>
              <a:rPr sz="2800" spc="4" dirty="0">
                <a:cs typeface="Calibri"/>
              </a:rPr>
              <a:t>so</a:t>
            </a:r>
            <a:r>
              <a:rPr sz="2800" spc="0" dirty="0">
                <a:cs typeface="Calibri"/>
              </a:rPr>
              <a:t>l</a:t>
            </a:r>
            <a:r>
              <a:rPr sz="2800" spc="-14" dirty="0">
                <a:cs typeface="Calibri"/>
              </a:rPr>
              <a:t>a</a:t>
            </a:r>
            <a:r>
              <a:rPr sz="2800" spc="0" dirty="0">
                <a:cs typeface="Calibri"/>
              </a:rPr>
              <a:t>ti</a:t>
            </a:r>
            <a:r>
              <a:rPr sz="2800" spc="9" dirty="0">
                <a:cs typeface="Calibri"/>
              </a:rPr>
              <a:t>o</a:t>
            </a:r>
            <a:r>
              <a:rPr sz="2800" spc="0" dirty="0">
                <a:cs typeface="Calibri"/>
              </a:rPr>
              <a:t>n</a:t>
            </a:r>
            <a:r>
              <a:rPr sz="2800" spc="-39" dirty="0">
                <a:cs typeface="Calibri"/>
              </a:rPr>
              <a:t> </a:t>
            </a:r>
            <a:r>
              <a:rPr sz="2800" spc="4" dirty="0">
                <a:cs typeface="Calibri"/>
              </a:rPr>
              <a:t>s</a:t>
            </a:r>
            <a:r>
              <a:rPr sz="2800" spc="0" dirty="0">
                <a:cs typeface="Calibri"/>
              </a:rPr>
              <a:t>hould be</a:t>
            </a:r>
            <a:r>
              <a:rPr sz="2800" spc="-9" dirty="0">
                <a:cs typeface="Calibri"/>
              </a:rPr>
              <a:t> </a:t>
            </a:r>
            <a:r>
              <a:rPr sz="2800" spc="9" dirty="0">
                <a:cs typeface="Calibri"/>
              </a:rPr>
              <a:t>w</a:t>
            </a:r>
            <a:r>
              <a:rPr sz="2800" spc="0" dirty="0">
                <a:cs typeface="Calibri"/>
              </a:rPr>
              <a:t>ith</a:t>
            </a:r>
            <a:r>
              <a:rPr sz="2800" spc="-9" dirty="0">
                <a:cs typeface="Calibri"/>
              </a:rPr>
              <a:t> </a:t>
            </a:r>
            <a:r>
              <a:rPr sz="2800" spc="0" dirty="0">
                <a:cs typeface="Calibri"/>
              </a:rPr>
              <a:t>pa</a:t>
            </a:r>
            <a:r>
              <a:rPr sz="2800" spc="-50" dirty="0">
                <a:cs typeface="Calibri"/>
              </a:rPr>
              <a:t>r</a:t>
            </a:r>
            <a:r>
              <a:rPr sz="2800" spc="0" dirty="0">
                <a:cs typeface="Calibri"/>
              </a:rPr>
              <a:t>e</a:t>
            </a:r>
            <a:r>
              <a:rPr sz="2800" spc="-34" dirty="0">
                <a:cs typeface="Calibri"/>
              </a:rPr>
              <a:t>n</a:t>
            </a:r>
            <a:r>
              <a:rPr sz="2800" spc="0" dirty="0">
                <a:cs typeface="Calibri"/>
              </a:rPr>
              <a:t>ts</a:t>
            </a:r>
            <a:endParaRPr sz="2800" dirty="0">
              <a:cs typeface="Calibri"/>
            </a:endParaRPr>
          </a:p>
          <a:p>
            <a:pPr marL="469900" indent="-457200">
              <a:lnSpc>
                <a:spcPct val="101725"/>
              </a:lnSpc>
              <a:spcBef>
                <a:spcPts val="590"/>
              </a:spcBef>
              <a:buFont typeface="Arial" panose="020B0604020202020204" pitchFamily="34" charset="0"/>
              <a:buChar char="•"/>
            </a:pPr>
            <a:r>
              <a:rPr sz="2800" spc="-9" dirty="0">
                <a:cs typeface="Calibri"/>
              </a:rPr>
              <a:t>I</a:t>
            </a:r>
            <a:r>
              <a:rPr sz="2800" spc="0" dirty="0">
                <a:cs typeface="Calibri"/>
              </a:rPr>
              <a:t>f </a:t>
            </a:r>
            <a:r>
              <a:rPr sz="2800" spc="-39" dirty="0">
                <a:cs typeface="Calibri"/>
              </a:rPr>
              <a:t>s</a:t>
            </a:r>
            <a:r>
              <a:rPr sz="2800" spc="0" dirty="0">
                <a:cs typeface="Calibri"/>
              </a:rPr>
              <a:t>y</a:t>
            </a:r>
            <a:r>
              <a:rPr sz="2800" spc="-4" dirty="0">
                <a:cs typeface="Calibri"/>
              </a:rPr>
              <a:t>m</a:t>
            </a:r>
            <a:r>
              <a:rPr sz="2800" spc="-34" dirty="0">
                <a:cs typeface="Calibri"/>
              </a:rPr>
              <a:t>p</a:t>
            </a:r>
            <a:r>
              <a:rPr sz="2800" spc="-29" dirty="0">
                <a:cs typeface="Calibri"/>
              </a:rPr>
              <a:t>t</a:t>
            </a:r>
            <a:r>
              <a:rPr sz="2800" spc="4" dirty="0">
                <a:cs typeface="Calibri"/>
              </a:rPr>
              <a:t>o</a:t>
            </a:r>
            <a:r>
              <a:rPr sz="2800" spc="-9" dirty="0">
                <a:cs typeface="Calibri"/>
              </a:rPr>
              <a:t>m</a:t>
            </a:r>
            <a:r>
              <a:rPr sz="2800" spc="0" dirty="0">
                <a:cs typeface="Calibri"/>
              </a:rPr>
              <a:t>s</a:t>
            </a:r>
            <a:r>
              <a:rPr sz="2800" spc="19" dirty="0">
                <a:cs typeface="Calibri"/>
              </a:rPr>
              <a:t> </a:t>
            </a:r>
            <a:r>
              <a:rPr sz="2800" spc="0" dirty="0">
                <a:cs typeface="Calibri"/>
              </a:rPr>
              <a:t>a</a:t>
            </a:r>
            <a:r>
              <a:rPr sz="2800" spc="-39" dirty="0">
                <a:cs typeface="Calibri"/>
              </a:rPr>
              <a:t>r</a:t>
            </a:r>
            <a:r>
              <a:rPr sz="2800" spc="0" dirty="0">
                <a:cs typeface="Calibri"/>
              </a:rPr>
              <a:t>e</a:t>
            </a:r>
            <a:r>
              <a:rPr sz="2800" spc="-9" dirty="0">
                <a:cs typeface="Calibri"/>
              </a:rPr>
              <a:t> p</a:t>
            </a:r>
            <a:r>
              <a:rPr sz="2800" spc="0" dirty="0">
                <a:cs typeface="Calibri"/>
              </a:rPr>
              <a:t>e</a:t>
            </a:r>
            <a:r>
              <a:rPr sz="2800" spc="-44" dirty="0">
                <a:cs typeface="Calibri"/>
              </a:rPr>
              <a:t>r</a:t>
            </a:r>
            <a:r>
              <a:rPr sz="2800" spc="0" dirty="0">
                <a:cs typeface="Calibri"/>
              </a:rPr>
              <a:t>s</a:t>
            </a:r>
            <a:r>
              <a:rPr sz="2800" spc="9" dirty="0">
                <a:cs typeface="Calibri"/>
              </a:rPr>
              <a:t>i</a:t>
            </a:r>
            <a:r>
              <a:rPr sz="2800" spc="-14" dirty="0">
                <a:cs typeface="Calibri"/>
              </a:rPr>
              <a:t>s</a:t>
            </a:r>
            <a:r>
              <a:rPr sz="2800" spc="-29" dirty="0">
                <a:cs typeface="Calibri"/>
              </a:rPr>
              <a:t>t</a:t>
            </a:r>
            <a:r>
              <a:rPr sz="2800" spc="0" dirty="0">
                <a:cs typeface="Calibri"/>
              </a:rPr>
              <a:t>e</a:t>
            </a:r>
            <a:r>
              <a:rPr sz="2800" spc="-39" dirty="0">
                <a:cs typeface="Calibri"/>
              </a:rPr>
              <a:t>n</a:t>
            </a:r>
            <a:r>
              <a:rPr sz="2800" spc="0" dirty="0">
                <a:cs typeface="Calibri"/>
              </a:rPr>
              <a:t>t</a:t>
            </a:r>
            <a:r>
              <a:rPr sz="2800" spc="-34" dirty="0">
                <a:cs typeface="Calibri"/>
              </a:rPr>
              <a:t> </a:t>
            </a:r>
            <a:r>
              <a:rPr sz="2800" spc="0" dirty="0">
                <a:cs typeface="Calibri"/>
              </a:rPr>
              <a:t>t</a:t>
            </a:r>
            <a:r>
              <a:rPr sz="2800" spc="-9" dirty="0">
                <a:cs typeface="Calibri"/>
              </a:rPr>
              <a:t>h</a:t>
            </a:r>
            <a:r>
              <a:rPr sz="2800" spc="0" dirty="0">
                <a:cs typeface="Calibri"/>
              </a:rPr>
              <a:t>en</a:t>
            </a:r>
            <a:r>
              <a:rPr sz="2800" spc="24" dirty="0">
                <a:cs typeface="Calibri"/>
              </a:rPr>
              <a:t> </a:t>
            </a:r>
            <a:r>
              <a:rPr sz="2800" spc="4" dirty="0">
                <a:cs typeface="Calibri"/>
              </a:rPr>
              <a:t>o</a:t>
            </a:r>
            <a:r>
              <a:rPr sz="2800" spc="0" dirty="0">
                <a:cs typeface="Calibri"/>
              </a:rPr>
              <a:t>t</a:t>
            </a:r>
            <a:r>
              <a:rPr sz="2800" spc="-9" dirty="0">
                <a:cs typeface="Calibri"/>
              </a:rPr>
              <a:t>h</a:t>
            </a:r>
            <a:r>
              <a:rPr sz="2800" spc="0" dirty="0">
                <a:cs typeface="Calibri"/>
              </a:rPr>
              <a:t>er</a:t>
            </a:r>
            <a:r>
              <a:rPr lang="en-US" sz="2800" spc="0" dirty="0">
                <a:cs typeface="Calibri"/>
              </a:rPr>
              <a:t> causes apart from COVID need</a:t>
            </a:r>
            <a:r>
              <a:rPr lang="en-US" sz="2800" dirty="0">
                <a:cs typeface="Calibri"/>
              </a:rPr>
              <a:t> </a:t>
            </a:r>
            <a:r>
              <a:rPr sz="2800" spc="-25" dirty="0">
                <a:cs typeface="Calibri"/>
              </a:rPr>
              <a:t>t</a:t>
            </a:r>
            <a:r>
              <a:rPr sz="2800" spc="0" dirty="0">
                <a:cs typeface="Calibri"/>
              </a:rPr>
              <a:t>o</a:t>
            </a:r>
            <a:r>
              <a:rPr sz="2800" spc="9" dirty="0">
                <a:cs typeface="Calibri"/>
              </a:rPr>
              <a:t> </a:t>
            </a:r>
            <a:r>
              <a:rPr sz="2800" spc="-19" dirty="0">
                <a:cs typeface="Calibri"/>
              </a:rPr>
              <a:t>b</a:t>
            </a:r>
            <a:r>
              <a:rPr sz="2800" spc="0" dirty="0">
                <a:cs typeface="Calibri"/>
              </a:rPr>
              <a:t>e</a:t>
            </a:r>
            <a:r>
              <a:rPr sz="2800" spc="9" dirty="0">
                <a:cs typeface="Calibri"/>
              </a:rPr>
              <a:t> </a:t>
            </a:r>
            <a:r>
              <a:rPr sz="2800" spc="0" dirty="0">
                <a:cs typeface="Calibri"/>
              </a:rPr>
              <a:t>l</a:t>
            </a:r>
            <a:r>
              <a:rPr sz="2800" spc="9" dirty="0">
                <a:cs typeface="Calibri"/>
              </a:rPr>
              <a:t>o</a:t>
            </a:r>
            <a:r>
              <a:rPr sz="2800" spc="4" dirty="0">
                <a:cs typeface="Calibri"/>
              </a:rPr>
              <a:t>o</a:t>
            </a:r>
            <a:r>
              <a:rPr sz="2800" spc="-94" dirty="0">
                <a:cs typeface="Calibri"/>
              </a:rPr>
              <a:t>k</a:t>
            </a:r>
            <a:r>
              <a:rPr sz="2800" spc="0" dirty="0">
                <a:cs typeface="Calibri"/>
              </a:rPr>
              <a:t>ed</a:t>
            </a:r>
            <a:r>
              <a:rPr sz="2800" spc="-39" dirty="0">
                <a:cs typeface="Calibri"/>
              </a:rPr>
              <a:t> </a:t>
            </a:r>
            <a:r>
              <a:rPr sz="2800" spc="0" dirty="0">
                <a:cs typeface="Calibri"/>
              </a:rPr>
              <a:t>i</a:t>
            </a:r>
            <a:r>
              <a:rPr sz="2800" spc="-29" dirty="0">
                <a:cs typeface="Calibri"/>
              </a:rPr>
              <a:t>n</a:t>
            </a:r>
            <a:r>
              <a:rPr sz="2800" spc="-25" dirty="0">
                <a:cs typeface="Calibri"/>
              </a:rPr>
              <a:t>t</a:t>
            </a:r>
            <a:r>
              <a:rPr sz="2800" spc="0" dirty="0">
                <a:cs typeface="Calibri"/>
              </a:rPr>
              <a:t>o</a:t>
            </a:r>
            <a:endParaRPr sz="2800" dirty="0">
              <a:cs typeface="Calibri"/>
            </a:endParaRPr>
          </a:p>
          <a:p>
            <a:pPr marL="469900" marR="49737" indent="-457200">
              <a:lnSpc>
                <a:spcPct val="101725"/>
              </a:lnSpc>
              <a:spcBef>
                <a:spcPts val="465"/>
              </a:spcBef>
              <a:buFont typeface="Arial" panose="020B0604020202020204" pitchFamily="34" charset="0"/>
              <a:buChar char="•"/>
            </a:pPr>
            <a:r>
              <a:rPr sz="2800" spc="4" dirty="0">
                <a:cs typeface="Calibri"/>
              </a:rPr>
              <a:t>S</a:t>
            </a:r>
            <a:r>
              <a:rPr sz="2800" spc="-25" dirty="0">
                <a:cs typeface="Calibri"/>
              </a:rPr>
              <a:t>t</a:t>
            </a:r>
            <a:r>
              <a:rPr sz="2800" spc="0" dirty="0">
                <a:cs typeface="Calibri"/>
              </a:rPr>
              <a:t>e</a:t>
            </a:r>
            <a:r>
              <a:rPr sz="2800" spc="-44" dirty="0">
                <a:cs typeface="Calibri"/>
              </a:rPr>
              <a:t>r</a:t>
            </a:r>
            <a:r>
              <a:rPr sz="2800" spc="4" dirty="0">
                <a:cs typeface="Calibri"/>
              </a:rPr>
              <a:t>o</a:t>
            </a:r>
            <a:r>
              <a:rPr sz="2800" spc="0" dirty="0">
                <a:cs typeface="Calibri"/>
              </a:rPr>
              <a:t>ids</a:t>
            </a:r>
            <a:r>
              <a:rPr sz="2800" spc="-24" dirty="0">
                <a:cs typeface="Calibri"/>
              </a:rPr>
              <a:t> </a:t>
            </a:r>
            <a:r>
              <a:rPr sz="2800" spc="0" dirty="0">
                <a:cs typeface="Calibri"/>
              </a:rPr>
              <a:t>h</a:t>
            </a:r>
            <a:r>
              <a:rPr sz="2800" spc="-54" dirty="0">
                <a:cs typeface="Calibri"/>
              </a:rPr>
              <a:t>a</a:t>
            </a:r>
            <a:r>
              <a:rPr sz="2800" spc="-19" dirty="0">
                <a:cs typeface="Calibri"/>
              </a:rPr>
              <a:t>v</a:t>
            </a:r>
            <a:r>
              <a:rPr sz="2800" spc="0" dirty="0">
                <a:cs typeface="Calibri"/>
              </a:rPr>
              <a:t>e</a:t>
            </a:r>
            <a:r>
              <a:rPr sz="2800" spc="-9" dirty="0">
                <a:cs typeface="Calibri"/>
              </a:rPr>
              <a:t> </a:t>
            </a:r>
            <a:r>
              <a:rPr sz="2800" spc="-25" dirty="0">
                <a:cs typeface="Calibri"/>
              </a:rPr>
              <a:t>t</a:t>
            </a:r>
            <a:r>
              <a:rPr sz="2800" spc="0" dirty="0">
                <a:cs typeface="Calibri"/>
              </a:rPr>
              <a:t>o</a:t>
            </a:r>
            <a:r>
              <a:rPr sz="2800" spc="9" dirty="0">
                <a:cs typeface="Calibri"/>
              </a:rPr>
              <a:t> </a:t>
            </a:r>
            <a:r>
              <a:rPr sz="2800" spc="-19" dirty="0">
                <a:cs typeface="Calibri"/>
              </a:rPr>
              <a:t>b</a:t>
            </a:r>
            <a:r>
              <a:rPr sz="2800" spc="0" dirty="0">
                <a:cs typeface="Calibri"/>
              </a:rPr>
              <a:t>e</a:t>
            </a:r>
            <a:r>
              <a:rPr sz="2800" spc="9" dirty="0">
                <a:cs typeface="Calibri"/>
              </a:rPr>
              <a:t> </a:t>
            </a:r>
            <a:r>
              <a:rPr sz="2800" spc="0" dirty="0">
                <a:cs typeface="Calibri"/>
              </a:rPr>
              <a:t>used </a:t>
            </a:r>
            <a:r>
              <a:rPr sz="2800" spc="9" dirty="0">
                <a:cs typeface="Calibri"/>
              </a:rPr>
              <a:t>w</a:t>
            </a:r>
            <a:r>
              <a:rPr sz="2800" spc="0" dirty="0">
                <a:cs typeface="Calibri"/>
              </a:rPr>
              <a:t>ith</a:t>
            </a:r>
            <a:r>
              <a:rPr sz="2800" spc="-9" dirty="0">
                <a:cs typeface="Calibri"/>
              </a:rPr>
              <a:t> </a:t>
            </a:r>
            <a:r>
              <a:rPr sz="2800" spc="-34" dirty="0">
                <a:cs typeface="Calibri"/>
              </a:rPr>
              <a:t>c</a:t>
            </a:r>
            <a:r>
              <a:rPr sz="2800" spc="0" dirty="0">
                <a:cs typeface="Calibri"/>
              </a:rPr>
              <a:t>au</a:t>
            </a:r>
            <a:r>
              <a:rPr sz="2800" spc="-9" dirty="0">
                <a:cs typeface="Calibri"/>
              </a:rPr>
              <a:t>t</a:t>
            </a:r>
            <a:r>
              <a:rPr sz="2800" spc="0" dirty="0">
                <a:cs typeface="Calibri"/>
              </a:rPr>
              <a:t>i</a:t>
            </a:r>
            <a:r>
              <a:rPr sz="2800" spc="9" dirty="0">
                <a:cs typeface="Calibri"/>
              </a:rPr>
              <a:t>o</a:t>
            </a:r>
            <a:r>
              <a:rPr sz="2800" spc="0" dirty="0">
                <a:cs typeface="Calibri"/>
              </a:rPr>
              <a:t>n</a:t>
            </a:r>
            <a:endParaRPr sz="2800" dirty="0">
              <a:cs typeface="Calibri"/>
            </a:endParaRPr>
          </a:p>
        </p:txBody>
      </p:sp>
      <p:sp>
        <p:nvSpPr>
          <p:cNvPr id="2" name="object 2"/>
          <p:cNvSpPr txBox="1"/>
          <p:nvPr/>
        </p:nvSpPr>
        <p:spPr>
          <a:xfrm>
            <a:off x="926693" y="5111750"/>
            <a:ext cx="10287380" cy="891590"/>
          </a:xfrm>
          <a:prstGeom prst="rect">
            <a:avLst/>
          </a:prstGeom>
        </p:spPr>
        <p:txBody>
          <a:bodyPr wrap="square" lIns="0" tIns="0" rIns="0" bIns="0" rtlCol="0">
            <a:noAutofit/>
          </a:bodyPr>
          <a:lstStyle/>
          <a:p>
            <a:pPr marL="469900" indent="-457200">
              <a:lnSpc>
                <a:spcPts val="2960"/>
              </a:lnSpc>
              <a:spcBef>
                <a:spcPts val="148"/>
              </a:spcBef>
              <a:buFont typeface="Arial" panose="020B0604020202020204" pitchFamily="34" charset="0"/>
              <a:buChar char="•"/>
            </a:pPr>
            <a:r>
              <a:rPr sz="2800" spc="0" dirty="0">
                <a:cs typeface="Calibri"/>
              </a:rPr>
              <a:t>The </a:t>
            </a:r>
            <a:r>
              <a:rPr sz="2800" spc="-9" dirty="0">
                <a:cs typeface="Calibri"/>
              </a:rPr>
              <a:t>d</a:t>
            </a:r>
            <a:r>
              <a:rPr sz="2800" spc="0" dirty="0">
                <a:cs typeface="Calibri"/>
              </a:rPr>
              <a:t>iagno</a:t>
            </a:r>
            <a:r>
              <a:rPr sz="2800" spc="9" dirty="0">
                <a:cs typeface="Calibri"/>
              </a:rPr>
              <a:t>s</a:t>
            </a:r>
            <a:r>
              <a:rPr sz="2800" spc="0" dirty="0">
                <a:cs typeface="Calibri"/>
              </a:rPr>
              <a:t>is</a:t>
            </a:r>
            <a:r>
              <a:rPr sz="2800" spc="-19" dirty="0">
                <a:cs typeface="Calibri"/>
              </a:rPr>
              <a:t> </a:t>
            </a:r>
            <a:r>
              <a:rPr sz="2800" spc="4" dirty="0">
                <a:cs typeface="Calibri"/>
              </a:rPr>
              <a:t>o</a:t>
            </a:r>
            <a:r>
              <a:rPr sz="2800" spc="0" dirty="0">
                <a:cs typeface="Calibri"/>
              </a:rPr>
              <a:t>f</a:t>
            </a:r>
            <a:r>
              <a:rPr sz="2800" spc="-24" dirty="0">
                <a:cs typeface="Calibri"/>
              </a:rPr>
              <a:t> </a:t>
            </a:r>
            <a:r>
              <a:rPr sz="2800" spc="0" dirty="0">
                <a:cs typeface="Calibri"/>
              </a:rPr>
              <a:t>M</a:t>
            </a:r>
            <a:r>
              <a:rPr sz="2800" spc="-9" dirty="0">
                <a:cs typeface="Calibri"/>
              </a:rPr>
              <a:t>I</a:t>
            </a:r>
            <a:r>
              <a:rPr sz="2800" spc="-14" dirty="0">
                <a:cs typeface="Calibri"/>
              </a:rPr>
              <a:t>S</a:t>
            </a:r>
            <a:r>
              <a:rPr sz="2800" spc="4" dirty="0">
                <a:cs typeface="Calibri"/>
              </a:rPr>
              <a:t>-</a:t>
            </a:r>
            <a:r>
              <a:rPr sz="2800" spc="0" dirty="0">
                <a:cs typeface="Calibri"/>
              </a:rPr>
              <a:t>C</a:t>
            </a:r>
            <a:r>
              <a:rPr sz="2800" spc="-19" dirty="0">
                <a:cs typeface="Calibri"/>
              </a:rPr>
              <a:t> </a:t>
            </a:r>
            <a:r>
              <a:rPr sz="2800" spc="0" dirty="0">
                <a:cs typeface="Calibri"/>
              </a:rPr>
              <a:t>sho</a:t>
            </a:r>
            <a:r>
              <a:rPr sz="2800" spc="-14" dirty="0">
                <a:cs typeface="Calibri"/>
              </a:rPr>
              <a:t>u</a:t>
            </a:r>
            <a:r>
              <a:rPr sz="2800" spc="0" dirty="0">
                <a:cs typeface="Calibri"/>
              </a:rPr>
              <a:t>ld </a:t>
            </a:r>
            <a:r>
              <a:rPr sz="2800" spc="-9" dirty="0">
                <a:cs typeface="Calibri"/>
              </a:rPr>
              <a:t>b</a:t>
            </a:r>
            <a:r>
              <a:rPr sz="2800" spc="0" dirty="0">
                <a:cs typeface="Calibri"/>
              </a:rPr>
              <a:t>e m</a:t>
            </a:r>
            <a:r>
              <a:rPr sz="2800" spc="-9" dirty="0">
                <a:cs typeface="Calibri"/>
              </a:rPr>
              <a:t>ad</a:t>
            </a:r>
            <a:r>
              <a:rPr sz="2800" spc="0" dirty="0">
                <a:cs typeface="Calibri"/>
              </a:rPr>
              <a:t>e </a:t>
            </a:r>
            <a:r>
              <a:rPr sz="2800" spc="-19" dirty="0">
                <a:cs typeface="Calibri"/>
              </a:rPr>
              <a:t>a</a:t>
            </a:r>
            <a:r>
              <a:rPr sz="2800" spc="0" dirty="0">
                <a:cs typeface="Calibri"/>
              </a:rPr>
              <a:t>f</a:t>
            </a:r>
            <a:r>
              <a:rPr sz="2800" spc="-25" dirty="0">
                <a:cs typeface="Calibri"/>
              </a:rPr>
              <a:t>t</a:t>
            </a:r>
            <a:r>
              <a:rPr sz="2800" spc="0" dirty="0">
                <a:cs typeface="Calibri"/>
              </a:rPr>
              <a:t>er</a:t>
            </a:r>
            <a:r>
              <a:rPr sz="2800" spc="-34" dirty="0">
                <a:cs typeface="Calibri"/>
              </a:rPr>
              <a:t> </a:t>
            </a:r>
            <a:r>
              <a:rPr sz="2800" spc="-54" dirty="0">
                <a:cs typeface="Calibri"/>
              </a:rPr>
              <a:t>e</a:t>
            </a:r>
            <a:r>
              <a:rPr sz="2800" spc="-64" dirty="0">
                <a:cs typeface="Calibri"/>
              </a:rPr>
              <a:t>x</a:t>
            </a:r>
            <a:r>
              <a:rPr sz="2800" spc="-14" dirty="0">
                <a:cs typeface="Calibri"/>
              </a:rPr>
              <a:t>c</a:t>
            </a:r>
            <a:r>
              <a:rPr sz="2800" spc="0" dirty="0">
                <a:cs typeface="Calibri"/>
              </a:rPr>
              <a:t>l</a:t>
            </a:r>
            <a:r>
              <a:rPr sz="2800" spc="-9" dirty="0">
                <a:cs typeface="Calibri"/>
              </a:rPr>
              <a:t>ud</a:t>
            </a:r>
            <a:r>
              <a:rPr sz="2800" spc="0" dirty="0">
                <a:cs typeface="Calibri"/>
              </a:rPr>
              <a:t>i</a:t>
            </a:r>
            <a:r>
              <a:rPr sz="2800" spc="-9" dirty="0">
                <a:cs typeface="Calibri"/>
              </a:rPr>
              <a:t>n</a:t>
            </a:r>
            <a:r>
              <a:rPr sz="2800" spc="0" dirty="0">
                <a:cs typeface="Calibri"/>
              </a:rPr>
              <a:t>g</a:t>
            </a:r>
            <a:r>
              <a:rPr sz="2800" spc="9" dirty="0">
                <a:cs typeface="Calibri"/>
              </a:rPr>
              <a:t> </a:t>
            </a:r>
            <a:r>
              <a:rPr sz="2800" spc="0" dirty="0">
                <a:cs typeface="Calibri"/>
              </a:rPr>
              <a:t>ot</a:t>
            </a:r>
            <a:r>
              <a:rPr sz="2800" spc="-14" dirty="0">
                <a:cs typeface="Calibri"/>
              </a:rPr>
              <a:t>h</a:t>
            </a:r>
            <a:r>
              <a:rPr sz="2800" spc="0" dirty="0">
                <a:cs typeface="Calibri"/>
              </a:rPr>
              <a:t>er</a:t>
            </a:r>
            <a:r>
              <a:rPr sz="2800" spc="-9" dirty="0">
                <a:cs typeface="Calibri"/>
              </a:rPr>
              <a:t> </a:t>
            </a:r>
            <a:r>
              <a:rPr sz="2800" spc="-34" dirty="0">
                <a:cs typeface="Calibri"/>
              </a:rPr>
              <a:t>c</a:t>
            </a:r>
            <a:r>
              <a:rPr sz="2800" spc="0" dirty="0">
                <a:cs typeface="Calibri"/>
              </a:rPr>
              <a:t>a</a:t>
            </a:r>
            <a:r>
              <a:rPr sz="2800" spc="-14" dirty="0">
                <a:cs typeface="Calibri"/>
              </a:rPr>
              <a:t>u</a:t>
            </a:r>
            <a:r>
              <a:rPr sz="2800" spc="0" dirty="0">
                <a:cs typeface="Calibri"/>
              </a:rPr>
              <a:t>ses</a:t>
            </a:r>
            <a:endParaRPr sz="2800" dirty="0">
              <a:cs typeface="Calibri"/>
            </a:endParaRPr>
          </a:p>
          <a:p>
            <a:pPr marL="469900" marR="53538" indent="-457200">
              <a:lnSpc>
                <a:spcPct val="101725"/>
              </a:lnSpc>
              <a:spcBef>
                <a:spcPts val="444"/>
              </a:spcBef>
              <a:buFont typeface="Arial" panose="020B0604020202020204" pitchFamily="34" charset="0"/>
              <a:buChar char="•"/>
            </a:pPr>
            <a:r>
              <a:rPr sz="2800" spc="0" dirty="0">
                <a:cs typeface="Calibri"/>
              </a:rPr>
              <a:t>D</a:t>
            </a:r>
            <a:r>
              <a:rPr sz="2800" spc="-29" dirty="0">
                <a:cs typeface="Calibri"/>
              </a:rPr>
              <a:t>e</a:t>
            </a:r>
            <a:r>
              <a:rPr sz="2800" spc="-19" dirty="0">
                <a:cs typeface="Calibri"/>
              </a:rPr>
              <a:t>v</a:t>
            </a:r>
            <a:r>
              <a:rPr sz="2800" spc="0" dirty="0">
                <a:cs typeface="Calibri"/>
              </a:rPr>
              <a:t>elop</a:t>
            </a:r>
            <a:r>
              <a:rPr sz="2800" spc="-29" dirty="0">
                <a:cs typeface="Calibri"/>
              </a:rPr>
              <a:t> </a:t>
            </a:r>
            <a:r>
              <a:rPr sz="2800" spc="0" dirty="0">
                <a:cs typeface="Calibri"/>
              </a:rPr>
              <a:t>tria</a:t>
            </a:r>
            <a:r>
              <a:rPr sz="2800" spc="-14" dirty="0">
                <a:cs typeface="Calibri"/>
              </a:rPr>
              <a:t>g</a:t>
            </a:r>
            <a:r>
              <a:rPr sz="2800" spc="0" dirty="0">
                <a:cs typeface="Calibri"/>
              </a:rPr>
              <a:t>e</a:t>
            </a:r>
            <a:r>
              <a:rPr sz="2800" spc="-9" dirty="0">
                <a:cs typeface="Calibri"/>
              </a:rPr>
              <a:t> </a:t>
            </a:r>
            <a:r>
              <a:rPr sz="2800" spc="0" dirty="0">
                <a:cs typeface="Calibri"/>
              </a:rPr>
              <a:t>a</a:t>
            </a:r>
            <a:r>
              <a:rPr sz="2800" spc="-39" dirty="0">
                <a:cs typeface="Calibri"/>
              </a:rPr>
              <a:t>r</a:t>
            </a:r>
            <a:r>
              <a:rPr sz="2800" spc="0" dirty="0">
                <a:cs typeface="Calibri"/>
              </a:rPr>
              <a:t>ea</a:t>
            </a:r>
            <a:r>
              <a:rPr sz="2800" spc="-34" dirty="0">
                <a:cs typeface="Calibri"/>
              </a:rPr>
              <a:t> </a:t>
            </a:r>
            <a:r>
              <a:rPr sz="2800" spc="0" dirty="0">
                <a:cs typeface="Calibri"/>
              </a:rPr>
              <a:t>in</a:t>
            </a:r>
            <a:r>
              <a:rPr sz="2800" spc="9" dirty="0">
                <a:cs typeface="Calibri"/>
              </a:rPr>
              <a:t> </a:t>
            </a:r>
            <a:r>
              <a:rPr sz="2800" spc="0" dirty="0">
                <a:cs typeface="Calibri"/>
              </a:rPr>
              <a:t>ea</a:t>
            </a:r>
            <a:r>
              <a:rPr sz="2800" spc="-9" dirty="0">
                <a:cs typeface="Calibri"/>
              </a:rPr>
              <a:t>c</a:t>
            </a:r>
            <a:r>
              <a:rPr sz="2800" spc="0" dirty="0">
                <a:cs typeface="Calibri"/>
              </a:rPr>
              <a:t>h </a:t>
            </a:r>
            <a:r>
              <a:rPr sz="2800" spc="-9" dirty="0">
                <a:cs typeface="Calibri"/>
              </a:rPr>
              <a:t>c</a:t>
            </a:r>
            <a:r>
              <a:rPr sz="2800" spc="0" dirty="0">
                <a:cs typeface="Calibri"/>
              </a:rPr>
              <a:t>e</a:t>
            </a:r>
            <a:r>
              <a:rPr sz="2800" spc="-39" dirty="0">
                <a:cs typeface="Calibri"/>
              </a:rPr>
              <a:t>n</a:t>
            </a:r>
            <a:r>
              <a:rPr sz="2800" spc="0" dirty="0">
                <a:cs typeface="Calibri"/>
              </a:rPr>
              <a:t>t</a:t>
            </a:r>
            <a:r>
              <a:rPr sz="2800" spc="-44" dirty="0">
                <a:cs typeface="Calibri"/>
              </a:rPr>
              <a:t>r</a:t>
            </a:r>
            <a:r>
              <a:rPr sz="2800" spc="0" dirty="0">
                <a:cs typeface="Calibri"/>
              </a:rPr>
              <a:t>e</a:t>
            </a:r>
            <a:r>
              <a:rPr sz="2800" spc="9" dirty="0">
                <a:cs typeface="Calibri"/>
              </a:rPr>
              <a:t> </a:t>
            </a:r>
            <a:r>
              <a:rPr sz="2800" spc="-39" dirty="0">
                <a:cs typeface="Calibri"/>
              </a:rPr>
              <a:t>f</a:t>
            </a:r>
            <a:r>
              <a:rPr sz="2800" spc="4" dirty="0">
                <a:cs typeface="Calibri"/>
              </a:rPr>
              <a:t>o</a:t>
            </a:r>
            <a:r>
              <a:rPr sz="2800" spc="0" dirty="0">
                <a:cs typeface="Calibri"/>
              </a:rPr>
              <a:t>r</a:t>
            </a:r>
            <a:r>
              <a:rPr sz="2800" spc="-25" dirty="0">
                <a:cs typeface="Calibri"/>
              </a:rPr>
              <a:t> </a:t>
            </a:r>
            <a:r>
              <a:rPr sz="2800" spc="-9" dirty="0">
                <a:cs typeface="Calibri"/>
              </a:rPr>
              <a:t>b</a:t>
            </a:r>
            <a:r>
              <a:rPr sz="2800" spc="-25" dirty="0">
                <a:cs typeface="Calibri"/>
              </a:rPr>
              <a:t>e</a:t>
            </a:r>
            <a:r>
              <a:rPr sz="2800" spc="-50" dirty="0">
                <a:cs typeface="Calibri"/>
              </a:rPr>
              <a:t>t</a:t>
            </a:r>
            <a:r>
              <a:rPr sz="2800" spc="-29" dirty="0">
                <a:cs typeface="Calibri"/>
              </a:rPr>
              <a:t>t</a:t>
            </a:r>
            <a:r>
              <a:rPr sz="2800" spc="0" dirty="0">
                <a:cs typeface="Calibri"/>
              </a:rPr>
              <a:t>er</a:t>
            </a:r>
            <a:r>
              <a:rPr sz="2800" spc="19" dirty="0">
                <a:cs typeface="Calibri"/>
              </a:rPr>
              <a:t> </a:t>
            </a:r>
            <a:r>
              <a:rPr sz="2800" spc="-9" dirty="0">
                <a:cs typeface="Calibri"/>
              </a:rPr>
              <a:t>m</a:t>
            </a:r>
            <a:r>
              <a:rPr sz="2800" spc="0" dirty="0">
                <a:cs typeface="Calibri"/>
              </a:rPr>
              <a:t>a</a:t>
            </a:r>
            <a:r>
              <a:rPr sz="2800" spc="-9" dirty="0">
                <a:cs typeface="Calibri"/>
              </a:rPr>
              <a:t>n</a:t>
            </a:r>
            <a:r>
              <a:rPr sz="2800" spc="0" dirty="0">
                <a:cs typeface="Calibri"/>
              </a:rPr>
              <a:t>a</a:t>
            </a:r>
            <a:r>
              <a:rPr sz="2800" spc="-25" dirty="0">
                <a:cs typeface="Calibri"/>
              </a:rPr>
              <a:t>g</a:t>
            </a:r>
            <a:r>
              <a:rPr sz="2800" spc="0" dirty="0">
                <a:cs typeface="Calibri"/>
              </a:rPr>
              <a:t>e</a:t>
            </a:r>
            <a:r>
              <a:rPr sz="2800" spc="-14" dirty="0">
                <a:cs typeface="Calibri"/>
              </a:rPr>
              <a:t>m</a:t>
            </a:r>
            <a:r>
              <a:rPr sz="2800" spc="0" dirty="0">
                <a:cs typeface="Calibri"/>
              </a:rPr>
              <a:t>e</a:t>
            </a:r>
            <a:r>
              <a:rPr sz="2800" spc="-39" dirty="0">
                <a:cs typeface="Calibri"/>
              </a:rPr>
              <a:t>n</a:t>
            </a:r>
            <a:r>
              <a:rPr sz="2800" spc="0" dirty="0">
                <a:cs typeface="Calibri"/>
              </a:rPr>
              <a:t>t</a:t>
            </a:r>
            <a:endParaRPr lang="en-US" sz="2800" spc="0" dirty="0">
              <a:cs typeface="Calibri"/>
            </a:endParaRPr>
          </a:p>
          <a:p>
            <a:pPr marL="469900" marR="53538" indent="-457200">
              <a:lnSpc>
                <a:spcPct val="101725"/>
              </a:lnSpc>
              <a:spcBef>
                <a:spcPts val="444"/>
              </a:spcBef>
              <a:buFont typeface="Arial" panose="020B0604020202020204" pitchFamily="34" charset="0"/>
              <a:buChar char="•"/>
            </a:pPr>
            <a:r>
              <a:rPr lang="en-IN" sz="2800" dirty="0">
                <a:cs typeface="Calibri"/>
              </a:rPr>
              <a:t>Promote Paediatric COVID vaccination for those who are </a:t>
            </a:r>
            <a:r>
              <a:rPr lang="en-US" sz="2800" dirty="0">
                <a:cs typeface="Calibri"/>
              </a:rPr>
              <a:t>eligible </a:t>
            </a:r>
            <a:endParaRPr sz="2800" dirty="0">
              <a:cs typeface="Calibri"/>
            </a:endParaRPr>
          </a:p>
        </p:txBody>
      </p:sp>
      <p:pic>
        <p:nvPicPr>
          <p:cNvPr id="13" name="Picture 12">
            <a:extLst>
              <a:ext uri="{FF2B5EF4-FFF2-40B4-BE49-F238E27FC236}">
                <a16:creationId xmlns:a16="http://schemas.microsoft.com/office/drawing/2014/main" id="{BEF5CB73-8F66-46D2-9D5F-22EA11566D13}"/>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tretch>
            <a:fillRect/>
          </a:stretch>
        </p:blipFill>
        <p:spPr>
          <a:xfrm>
            <a:off x="8032750" y="-64168"/>
            <a:ext cx="4527550" cy="2545559"/>
          </a:xfrm>
          <a:prstGeom prst="teardrop">
            <a:avLst/>
          </a:prstGeom>
        </p:spPr>
      </p:pic>
      <p:sp>
        <p:nvSpPr>
          <p:cNvPr id="15" name="Oval 14">
            <a:extLst>
              <a:ext uri="{FF2B5EF4-FFF2-40B4-BE49-F238E27FC236}">
                <a16:creationId xmlns:a16="http://schemas.microsoft.com/office/drawing/2014/main" id="{7E21EB7B-58B9-4C22-9DB4-41940B2689B8}"/>
              </a:ext>
            </a:extLst>
          </p:cNvPr>
          <p:cNvSpPr/>
          <p:nvPr/>
        </p:nvSpPr>
        <p:spPr>
          <a:xfrm>
            <a:off x="5367807" y="213770"/>
            <a:ext cx="931069" cy="876300"/>
          </a:xfrm>
          <a:prstGeom prst="ellipse">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86715-B3D3-4538-93BF-C000A6D9C840}"/>
              </a:ext>
            </a:extLst>
          </p:cNvPr>
          <p:cNvSpPr txBox="1"/>
          <p:nvPr/>
        </p:nvSpPr>
        <p:spPr>
          <a:xfrm>
            <a:off x="1784350" y="3099506"/>
            <a:ext cx="4724400" cy="769441"/>
          </a:xfrm>
          <a:prstGeom prst="rect">
            <a:avLst/>
          </a:prstGeom>
          <a:noFill/>
        </p:spPr>
        <p:txBody>
          <a:bodyPr wrap="square" rtlCol="0">
            <a:spAutoFit/>
          </a:bodyPr>
          <a:lstStyle/>
          <a:p>
            <a:pPr algn="ctr"/>
            <a:r>
              <a:rPr lang="en-US" sz="4400" dirty="0"/>
              <a:t>THANK YOU</a:t>
            </a:r>
          </a:p>
        </p:txBody>
      </p:sp>
      <p:pic>
        <p:nvPicPr>
          <p:cNvPr id="4" name="Picture 3">
            <a:extLst>
              <a:ext uri="{FF2B5EF4-FFF2-40B4-BE49-F238E27FC236}">
                <a16:creationId xmlns:a16="http://schemas.microsoft.com/office/drawing/2014/main" id="{F804746C-64E4-4CD7-ACC2-7460839E6EE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colorTemperature colorTemp="11200"/>
                    </a14:imgEffect>
                  </a14:imgLayer>
                </a14:imgProps>
              </a:ext>
              <a:ext uri="{28A0092B-C50C-407E-A947-70E740481C1C}">
                <a14:useLocalDpi xmlns:a14="http://schemas.microsoft.com/office/drawing/2010/main" val="0"/>
              </a:ext>
            </a:extLst>
          </a:blip>
          <a:srcRect l="48889" t="17143" r="7037" b="-17143"/>
          <a:stretch/>
        </p:blipFill>
        <p:spPr>
          <a:xfrm>
            <a:off x="6813550" y="1073150"/>
            <a:ext cx="4533900" cy="5334000"/>
          </a:xfrm>
          <a:prstGeom prst="star8">
            <a:avLst/>
          </a:prstGeom>
        </p:spPr>
      </p:pic>
    </p:spTree>
    <p:extLst>
      <p:ext uri="{BB962C8B-B14F-4D97-AF65-F5344CB8AC3E}">
        <p14:creationId xmlns:p14="http://schemas.microsoft.com/office/powerpoint/2010/main" val="3800878714"/>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30883</TotalTime>
  <Words>6456</Words>
  <Application>Microsoft Office PowerPoint</Application>
  <PresentationFormat>Custom</PresentationFormat>
  <Paragraphs>802</Paragraphs>
  <Slides>93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Agency FB</vt:lpstr>
      <vt:lpstr>Arial</vt:lpstr>
      <vt:lpstr>calibri</vt:lpstr>
      <vt:lpstr>calibri</vt:lpstr>
      <vt:lpstr>Calibri Light</vt:lpstr>
      <vt:lpstr>Cambria</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COVID-19 in  Pediatric population</vt:lpstr>
      <vt:lpstr>COVID-19 :where are we standing?</vt:lpstr>
      <vt:lpstr>Pediatric COVID cases: Epidemiology </vt:lpstr>
      <vt:lpstr>Pediatric COVID cases: Epidemiology </vt:lpstr>
      <vt:lpstr>PowerPoint Presentation</vt:lpstr>
      <vt:lpstr>Delta main cause of COVID-19 in children</vt:lpstr>
      <vt:lpstr>PowerPoint Presentation</vt:lpstr>
      <vt:lpstr>Pathogenesis of COVID-19 infection</vt:lpstr>
      <vt:lpstr>PowerPoint Presentation</vt:lpstr>
      <vt:lpstr>PowerPoint Presentation</vt:lpstr>
      <vt:lpstr>Pathophysiology of SARS-CoV-2</vt:lpstr>
      <vt:lpstr>Clinical Presentation </vt:lpstr>
      <vt:lpstr>PowerPoint Presentation</vt:lpstr>
      <vt:lpstr>Pediatric COVID: Who are at risk?</vt:lpstr>
      <vt:lpstr>Why Pediatric Population is less Infected?</vt:lpstr>
      <vt:lpstr>PowerPoint Presentation</vt:lpstr>
      <vt:lpstr>Clinical Features</vt:lpstr>
      <vt:lpstr>PowerPoint Presentation</vt:lpstr>
      <vt:lpstr>PowerPoint Presentation</vt:lpstr>
      <vt:lpstr>Omicron variant</vt:lpstr>
      <vt:lpstr>Omicron (B.1.1.529) Variant</vt:lpstr>
      <vt:lpstr>PowerPoint Presentation</vt:lpstr>
      <vt:lpstr>Omicron: More data is required to know </vt:lpstr>
      <vt:lpstr>Omicron: sign and symptoms </vt:lpstr>
      <vt:lpstr>Omicron: sign and symptoms </vt:lpstr>
      <vt:lpstr>Omicron: difference from other variants </vt:lpstr>
      <vt:lpstr>PowerPoint Presentation</vt:lpstr>
      <vt:lpstr>Omicron: sign and symptoms in children </vt:lpstr>
      <vt:lpstr>PowerPoint Presentation</vt:lpstr>
      <vt:lpstr>PowerPoint Presentation</vt:lpstr>
      <vt:lpstr>PowerPoint Presentation</vt:lpstr>
      <vt:lpstr>PowerPoint Presentation</vt:lpstr>
      <vt:lpstr>Investigations</vt:lpstr>
      <vt:lpstr>PowerPoint Presentation</vt:lpstr>
      <vt:lpstr>PowerPoint Presentation</vt:lpstr>
      <vt:lpstr>RT-PCR contd…</vt:lpstr>
      <vt:lpstr>PowerPoint Presentation</vt:lpstr>
      <vt:lpstr>ICMR guidelines for RTPCR testing in 2nd wave</vt:lpstr>
      <vt:lpstr>PowerPoint Presentation</vt:lpstr>
      <vt:lpstr>Interpretation of Diagnostic Tests in COVID-19</vt:lpstr>
      <vt:lpstr>Chest X-ray</vt:lpstr>
      <vt:lpstr>PowerPoint Presentation</vt:lpstr>
      <vt:lpstr>PowerPoint Presentation</vt:lpstr>
      <vt:lpstr>PowerPoint Presentation</vt:lpstr>
      <vt:lpstr>Other investigations</vt:lpstr>
      <vt:lpstr>Common Laboratory findings in children</vt:lpstr>
      <vt:lpstr>Multisystem Inflammatory Syndrome in Children (MIS-C)</vt:lpstr>
      <vt:lpstr>MIS-C:  An Overview </vt:lpstr>
      <vt:lpstr>PowerPoint Presentation</vt:lpstr>
      <vt:lpstr>Multi System Inflammatory Syndrome in Children (MIS-C)</vt:lpstr>
      <vt:lpstr>PowerPoint Presentation</vt:lpstr>
      <vt:lpstr>PowerPoint Presentation</vt:lpstr>
      <vt:lpstr>PowerPoint Presentation</vt:lpstr>
      <vt:lpstr>Multisystem Inflammatory Syndrome in Children (MIS-C)</vt:lpstr>
      <vt:lpstr>PowerPoint Presentation</vt:lpstr>
      <vt:lpstr>Tier 1 &amp;Tier 2 investigations for MIS-C</vt:lpstr>
      <vt:lpstr>PowerPoint Presentation</vt:lpstr>
      <vt:lpstr>MIS-C: treatment</vt:lpstr>
      <vt:lpstr>MIS-C: treatment</vt:lpstr>
      <vt:lpstr>MIS-C: treatment</vt:lpstr>
      <vt:lpstr>Neonatal COVID</vt:lpstr>
      <vt:lpstr>PowerPoint Presentation</vt:lpstr>
      <vt:lpstr>Care of neonates born to COVID-19 positive mothers </vt:lpstr>
      <vt:lpstr>Neonates with Late-onset Covid-19 disease</vt:lpstr>
      <vt:lpstr>PowerPoint Presentation</vt:lpstr>
      <vt:lpstr>PowerPoint Presentation</vt:lpstr>
      <vt:lpstr>PowerPoint Presentation</vt:lpstr>
      <vt:lpstr>PowerPoint Presentation</vt:lpstr>
      <vt:lpstr>PowerPoint Presentation</vt:lpstr>
      <vt:lpstr>Long COVID Syndrome</vt:lpstr>
      <vt:lpstr>Long Covid Syndrome and Chronic covid syndrome</vt:lpstr>
      <vt:lpstr>Long Covid &amp; Chronic Covid Syndrome</vt:lpstr>
      <vt:lpstr>Long Covid Syndrome and Chronic covid syndrome</vt:lpstr>
      <vt:lpstr>Post-covid Pediatric Mucormycosis </vt:lpstr>
      <vt:lpstr>COVID-19 vaccines</vt:lpstr>
      <vt:lpstr>PowerPoint Presentation</vt:lpstr>
      <vt:lpstr>Type of COVID-19 vaccines</vt:lpstr>
      <vt:lpstr>PowerPoint Presentation</vt:lpstr>
      <vt:lpstr>COVID-19 vaccines in line for children</vt:lpstr>
      <vt:lpstr>COVID-19 vaccines in line for children</vt:lpstr>
      <vt:lpstr>Prevention of Pediatric COVID</vt:lpstr>
      <vt:lpstr>Coronavirus prevention</vt:lpstr>
      <vt:lpstr>PowerPoint Presentation</vt:lpstr>
      <vt:lpstr>Guidelines for using masks</vt:lpstr>
      <vt:lpstr>PowerPoint Presentation</vt:lpstr>
      <vt:lpstr>Future of covid pendemic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Gaurav Mehta</dc:creator>
  <cp:lastModifiedBy>Dr. Gaurav Mehta</cp:lastModifiedBy>
  <cp:revision>700</cp:revision>
  <dcterms:modified xsi:type="dcterms:W3CDTF">2022-01-13T19:11:59Z</dcterms:modified>
</cp:coreProperties>
</file>